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259623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северо-западный, северный ночью 3-8, днем 9-14 м/с. Температура воздуха ночью 11-13, днем 25-27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SimSun"/>
              </a:rPr>
              <a:t>Ветер северо-восточный              5-10 м/с. Температура воздуха 9-11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563075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307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331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2922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августа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ночью 27 августа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18597</TotalTime>
  <Words>688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2560</cp:revision>
  <cp:lastPrinted>2021-07-01T07:38:07Z</cp:lastPrinted>
  <dcterms:created xsi:type="dcterms:W3CDTF">2018-03-27T06:03:00Z</dcterms:created>
  <dcterms:modified xsi:type="dcterms:W3CDTF">2022-08-26T09:18:10Z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