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44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2917477"/>
              </p:ext>
            </p:extLst>
          </p:nvPr>
        </p:nvGraphicFramePr>
        <p:xfrm>
          <a:off x="307975" y="3186321"/>
          <a:ext cx="4465638" cy="21488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238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a:t>
                      </a:r>
                      <a:r>
                        <a:rPr lang="ru-RU" altLang="x-none" sz="1600" b="1" i="1" dirty="0" err="1">
                          <a:solidFill>
                            <a:schemeClr val="tx2">
                              <a:lumMod val="75000"/>
                            </a:schemeClr>
                          </a:solidFill>
                          <a:latin typeface="Times New Roman" panose="02020603050405020304" pitchFamily="18" charset="0"/>
                          <a:cs typeface="Times New Roman" panose="02020603050405020304" pitchFamily="18" charset="0"/>
                        </a:rPr>
                        <a:t>ЖАЙ-КҮЙІ</a:t>
                      </a: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a:t>
                      </a:r>
                      <a:r>
                        <a:rPr lang="ru-RU" altLang="x-none" sz="1600" b="1" i="1" dirty="0" err="1" smtClean="0">
                          <a:solidFill>
                            <a:schemeClr val="tx2">
                              <a:lumMod val="75000"/>
                            </a:schemeClr>
                          </a:solidFill>
                          <a:latin typeface="Times New Roman" panose="02020603050405020304" pitchFamily="18" charset="0"/>
                          <a:cs typeface="Times New Roman" panose="02020603050405020304" pitchFamily="18" charset="0"/>
                        </a:rPr>
                        <a:t>БЮЛЛЕТЕНІ</a:t>
                      </a: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26</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ru-RU" sz="1200" b="1" i="1" dirty="0" err="1">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6106649"/>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 </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5079998" y="152899"/>
            <a:ext cx="4681539" cy="2108269"/>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27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26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27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kk-KZ" sz="1200" dirty="0">
                <a:latin typeface="Times New Roman" panose="02020603050405020304" pitchFamily="18" charset="0"/>
                <a:cs typeface="Times New Roman" panose="02020603050405020304" pitchFamily="18" charset="0"/>
              </a:rPr>
              <a:t>          Күндіз аздаған жаңбыр, найзағай</a:t>
            </a:r>
            <a:r>
              <a:rPr lang="kk-KZ" sz="1200" kern="1400" dirty="0">
                <a:solidFill>
                  <a:srgbClr val="000000"/>
                </a:solidFill>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Солтүстік-батыс</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тан жел соғады 9-14, </a:t>
            </a:r>
            <a:r>
              <a:rPr lang="kk-KZ" sz="1200" dirty="0">
                <a:latin typeface="Times New Roman" panose="02020603050405020304" pitchFamily="18" charset="0"/>
                <a:cs typeface="Times New Roman" panose="02020603050405020304" pitchFamily="18" charset="0"/>
              </a:rPr>
              <a:t>найзағай кезінде жел 18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10-12, күндіз 24-26 жылы.</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27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26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27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a:t>
            </a:r>
            <a:r>
              <a:rPr lang="kk-KZ" sz="1200" dirty="0">
                <a:latin typeface="Times New Roman" panose="02020603050405020304" pitchFamily="18" charset="0"/>
                <a:cs typeface="Times New Roman" panose="02020603050405020304" pitchFamily="18" charset="0"/>
              </a:rPr>
              <a:t>ауын-шашынсыз</a:t>
            </a:r>
            <a:r>
              <a:rPr lang="kk-KZ" sz="1200" kern="1400" dirty="0">
                <a:solidFill>
                  <a:srgbClr val="000000"/>
                </a:solidFill>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200" dirty="0">
                <a:latin typeface="Times New Roman" panose="02020603050405020304" pitchFamily="18" charset="0"/>
                <a:cs typeface="Times New Roman" panose="02020603050405020304" pitchFamily="18" charset="0"/>
              </a:rPr>
              <a:t>атыс</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тан жел соғады 9-14 м/с. </a:t>
            </a:r>
            <a:r>
              <a:rPr lang="ru-RU" sz="1200" dirty="0">
                <a:solidFill>
                  <a:srgbClr val="000000"/>
                </a:solidFill>
                <a:latin typeface="Times New Roman" panose="02020603050405020304" pitchFamily="18" charset="0"/>
                <a:cs typeface="Times New Roman" panose="02020603050405020304" pitchFamily="18" charset="0"/>
              </a:rPr>
              <a:t>Ауа </a:t>
            </a:r>
            <a:r>
              <a:rPr lang="ru-RU" sz="1200">
                <a:solidFill>
                  <a:srgbClr val="000000"/>
                </a:solidFill>
                <a:latin typeface="Times New Roman" panose="02020603050405020304" pitchFamily="18" charset="0"/>
                <a:cs typeface="Times New Roman" panose="02020603050405020304" pitchFamily="18" charset="0"/>
              </a:rPr>
              <a:t>температурасы 8-10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 xmlns:a16="http://schemas.microsoft.com/office/drawing/2014/main"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27</a:t>
            </a:r>
            <a:r>
              <a:rPr lang="kk-KZ" sz="1200" kern="1400" dirty="0">
                <a:solidFill>
                  <a:srgbClr val="000000"/>
                </a:solidFill>
                <a:latin typeface="Times New Roman" panose="02020603050405020304" pitchFamily="18" charset="0"/>
                <a:ea typeface="Times New Roman" panose="02020603050405020304" pitchFamily="18" charset="0"/>
              </a:rPr>
              <a:t>, 28</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 xmlns:a16="http://schemas.microsoft.com/office/drawing/2014/main" id="{88BDB254-D50D-4D10-8FE4-B653D5486FB6}"/>
              </a:ext>
            </a:extLst>
          </p:cNvPr>
          <p:cNvPicPr>
            <a:picLocks noChangeAspect="1"/>
          </p:cNvPicPr>
          <p:nvPr/>
        </p:nvPicPr>
        <p:blipFill>
          <a:blip r:embed="rId4"/>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16993</TotalTime>
  <Words>563</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2734</cp:revision>
  <cp:lastPrinted>2022-05-31T05:49:59Z</cp:lastPrinted>
  <dcterms:created xsi:type="dcterms:W3CDTF">2018-03-27T06:03:00Z</dcterms:created>
  <dcterms:modified xsi:type="dcterms:W3CDTF">2022-08-26T09:24:15Z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