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3" d="100"/>
          <a:sy n="73" d="100"/>
        </p:scale>
        <p:origin x="282"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r>
                        <a:rPr lang="kk-KZ" altLang="en-US" sz="1200" b="1" i="1" dirty="0"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№238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2022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26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тамыз</a:t>
                      </a:r>
                      <a:endParaRPr lang="zh-CN" altLang="x-none"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572777001"/>
              </p:ext>
            </p:extLst>
          </p:nvPr>
        </p:nvGraphicFramePr>
        <p:xfrm>
          <a:off x="5088998"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тамызға Петропавл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356285822"/>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31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8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848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214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77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5214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43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sp>
        <p:nvSpPr>
          <p:cNvPr id="16" name="Прямоугольник 15"/>
          <p:cNvSpPr/>
          <p:nvPr/>
        </p:nvSpPr>
        <p:spPr>
          <a:xfrm>
            <a:off x="5025008" y="188640"/>
            <a:ext cx="4680520" cy="1785104"/>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бойынша</a:t>
            </a:r>
            <a:endParaRPr lang="ru-RU" altLang="ru-RU" sz="1100" b="1" dirty="0">
              <a:latin typeface="Times New Roman" pitchFamily="18" charset="0"/>
              <a:cs typeface="Times New Roman" pitchFamily="18" charset="0"/>
            </a:endParaRPr>
          </a:p>
          <a:p>
            <a:pPr algn="ctr"/>
            <a:r>
              <a:rPr lang="ru-RU" altLang="ru-RU" sz="1100" b="1" dirty="0" smtClean="0">
                <a:solidFill>
                  <a:srgbClr val="000000"/>
                </a:solidFill>
                <a:latin typeface="Times New Roman" pitchFamily="18" charset="0"/>
                <a:cs typeface="Times New Roman" pitchFamily="18" charset="0"/>
              </a:rPr>
              <a:t>27 </a:t>
            </a:r>
            <a:r>
              <a:rPr lang="ru-RU" sz="1100" b="1" dirty="0" err="1" smtClean="0">
                <a:solidFill>
                  <a:srgbClr val="000000"/>
                </a:solidFill>
                <a:latin typeface="Times New Roman" pitchFamily="18" charset="0"/>
                <a:cs typeface="Times New Roman" pitchFamily="18" charset="0"/>
              </a:rPr>
              <a:t>тамыз</a:t>
            </a:r>
            <a:r>
              <a:rPr lang="kk-KZ" sz="1100" b="1" dirty="0" smtClean="0">
                <a:solidFill>
                  <a:srgbClr val="000000"/>
                </a:solidFill>
                <a:latin typeface="Times New Roman" pitchFamily="18" charset="0"/>
                <a:cs typeface="Times New Roman" pitchFamily="18" charset="0"/>
              </a:rPr>
              <a:t>ға</a:t>
            </a:r>
            <a:r>
              <a:rPr lang="kk-KZ" altLang="ru-RU" sz="1100" b="1" dirty="0" smtClean="0">
                <a:solidFill>
                  <a:srgbClr val="000000"/>
                </a:solidFill>
                <a:latin typeface="Times New Roman" pitchFamily="18" charset="0"/>
                <a:cs typeface="Times New Roman" pitchFamily="18" charset="0"/>
              </a:rPr>
              <a:t> </a:t>
            </a:r>
            <a:r>
              <a:rPr lang="ru-RU" altLang="ru-RU" sz="1100" b="1" dirty="0" err="1" smtClean="0">
                <a:solidFill>
                  <a:srgbClr val="000000"/>
                </a:solidFill>
                <a:latin typeface="Times New Roman" pitchFamily="18" charset="0"/>
                <a:cs typeface="Times New Roman" pitchFamily="18" charset="0"/>
              </a:rPr>
              <a:t>ауа-райы</a:t>
            </a:r>
            <a:r>
              <a:rPr lang="ru-RU" altLang="ru-RU" sz="1100" b="1" dirty="0" smtClean="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2022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26 </a:t>
            </a:r>
            <a:r>
              <a:rPr lang="ru-RU" sz="1100" b="1" dirty="0" err="1" smtClean="0">
                <a:solidFill>
                  <a:srgbClr val="000000"/>
                </a:solidFill>
                <a:latin typeface="Times New Roman" pitchFamily="18" charset="0"/>
                <a:cs typeface="Times New Roman" pitchFamily="18" charset="0"/>
              </a:rPr>
              <a:t>тамыз</a:t>
            </a:r>
            <a:r>
              <a:rPr lang="kk-KZ" sz="1100" b="1" dirty="0" smtClean="0">
                <a:solidFill>
                  <a:srgbClr val="000000"/>
                </a:solidFill>
                <a:latin typeface="Times New Roman" pitchFamily="18" charset="0"/>
                <a:cs typeface="Times New Roman" pitchFamily="18" charset="0"/>
              </a:rPr>
              <a:t>ға</a:t>
            </a:r>
            <a:r>
              <a:rPr lang="kk-KZ" altLang="ru-RU" sz="1100" b="1" dirty="0" smtClean="0">
                <a:solidFill>
                  <a:srgbClr val="000000"/>
                </a:solidFill>
                <a:latin typeface="Times New Roman" pitchFamily="18" charset="0"/>
                <a:cs typeface="Times New Roman" pitchFamily="18" charset="0"/>
              </a:rPr>
              <a:t> </a:t>
            </a:r>
            <a:r>
              <a:rPr lang="ru-RU" altLang="ru-RU" sz="1100" b="1" dirty="0" smtClean="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27 </a:t>
            </a:r>
            <a:r>
              <a:rPr lang="ru-RU" sz="1100" b="1" dirty="0" err="1" smtClean="0">
                <a:solidFill>
                  <a:srgbClr val="000000"/>
                </a:solidFill>
                <a:latin typeface="Times New Roman" pitchFamily="18" charset="0"/>
                <a:cs typeface="Times New Roman" pitchFamily="18" charset="0"/>
              </a:rPr>
              <a:t>тамыз</a:t>
            </a:r>
            <a:r>
              <a:rPr lang="kk-KZ" sz="1100" b="1" dirty="0" smtClean="0">
                <a:solidFill>
                  <a:srgbClr val="000000"/>
                </a:solidFill>
                <a:latin typeface="Times New Roman" pitchFamily="18" charset="0"/>
                <a:cs typeface="Times New Roman" pitchFamily="18" charset="0"/>
              </a:rPr>
              <a:t>ға</a:t>
            </a:r>
            <a:r>
              <a:rPr lang="kk-KZ" altLang="ru-RU" sz="1100" b="1" dirty="0" smtClean="0">
                <a:solidFill>
                  <a:srgbClr val="000000"/>
                </a:solidFill>
                <a:latin typeface="Times New Roman" pitchFamily="18" charset="0"/>
                <a:cs typeface="Times New Roman" pitchFamily="18" charset="0"/>
              </a:rPr>
              <a:t> </a:t>
            </a:r>
            <a:r>
              <a:rPr lang="ru-RU" altLang="ru-RU" sz="1100" b="1" dirty="0" smtClean="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ru-RU" sz="1100" dirty="0">
              <a:latin typeface="Times New Roman" pitchFamily="18" charset="0"/>
              <a:cs typeface="Times New Roman" pitchFamily="18" charset="0"/>
            </a:endParaRPr>
          </a:p>
          <a:p>
            <a:pPr indent="182563" algn="just"/>
            <a:r>
              <a:rPr lang="ru-RU" sz="1100" dirty="0" err="1" smtClean="0">
                <a:latin typeface="Times New Roman" pitchFamily="18" charset="0"/>
                <a:cs typeface="Times New Roman" pitchFamily="18" charset="0"/>
              </a:rPr>
              <a:t>Жауын-шашынсыз</a:t>
            </a:r>
            <a:r>
              <a:rPr lang="kk-KZ" sz="1100" dirty="0" smtClean="0">
                <a:latin typeface="Times New Roman" pitchFamily="18" charset="0"/>
                <a:cs typeface="Times New Roman" pitchFamily="18" charset="0"/>
              </a:rPr>
              <a:t>.</a:t>
            </a:r>
            <a:r>
              <a:rPr lang="kk-KZ" sz="1100" dirty="0" smtClean="0"/>
              <a:t> </a:t>
            </a:r>
            <a:r>
              <a:rPr lang="kk-KZ" sz="1100" dirty="0" smtClean="0">
                <a:latin typeface="Times New Roman" pitchFamily="18" charset="0"/>
                <a:cs typeface="Times New Roman" pitchFamily="18" charset="0"/>
              </a:rPr>
              <a:t>Солтүстік-батыстан</a:t>
            </a:r>
            <a:r>
              <a:rPr lang="kk-KZ" sz="1100" dirty="0" smtClean="0"/>
              <a:t> </a:t>
            </a:r>
            <a:r>
              <a:rPr lang="kk-KZ" sz="1100" dirty="0" smtClean="0">
                <a:latin typeface="Times New Roman" pitchFamily="18" charset="0"/>
                <a:cs typeface="Times New Roman" pitchFamily="18" charset="0"/>
              </a:rPr>
              <a:t>жел соғады, </a:t>
            </a:r>
            <a:r>
              <a:rPr lang="ru-RU" sz="1100" dirty="0" err="1" smtClean="0">
                <a:latin typeface="Times New Roman" pitchFamily="18" charset="0"/>
                <a:cs typeface="Times New Roman" pitchFamily="18" charset="0"/>
              </a:rPr>
              <a:t>күші </a:t>
            </a:r>
            <a:r>
              <a:rPr lang="ru-RU" sz="1100" dirty="0" smtClean="0">
                <a:latin typeface="Times New Roman" pitchFamily="18" charset="0"/>
                <a:cs typeface="Times New Roman" pitchFamily="18" charset="0"/>
              </a:rPr>
              <a:t>9-14</a:t>
            </a:r>
            <a:r>
              <a:rPr lang="kk-KZ" sz="1100" dirty="0" smtClean="0">
                <a:latin typeface="Times New Roman" pitchFamily="18" charset="0"/>
                <a:cs typeface="Times New Roman" pitchFamily="18" charset="0"/>
              </a:rPr>
              <a:t> м/с. Ауа </a:t>
            </a:r>
            <a:r>
              <a:rPr lang="kk-KZ" sz="1100" dirty="0">
                <a:latin typeface="Times New Roman" pitchFamily="18" charset="0"/>
                <a:cs typeface="Times New Roman" pitchFamily="18" charset="0"/>
              </a:rPr>
              <a:t>температурасы түнде </a:t>
            </a:r>
            <a:r>
              <a:rPr lang="kk-KZ" sz="1100" dirty="0" smtClean="0">
                <a:latin typeface="Times New Roman" pitchFamily="18" charset="0"/>
                <a:cs typeface="Times New Roman" pitchFamily="18" charset="0"/>
              </a:rPr>
              <a:t>14-16, күндіз 21-23 градус жылы.</a:t>
            </a:r>
            <a:endParaRPr lang="kk-KZ" sz="1100" dirty="0">
              <a:latin typeface="Times New Roman" pitchFamily="18" charset="0"/>
              <a:cs typeface="Times New Roman" pitchFamily="18" charset="0"/>
            </a:endParaRPr>
          </a:p>
          <a:p>
            <a:pPr indent="182563" algn="ctr"/>
            <a:endParaRPr lang="ru-RU" sz="1100" b="1" dirty="0" smtClean="0">
              <a:solidFill>
                <a:srgbClr val="000000"/>
              </a:solidFill>
              <a:latin typeface="Times New Roman" pitchFamily="18" charset="0"/>
              <a:cs typeface="Times New Roman" pitchFamily="18" charset="0"/>
            </a:endParaRPr>
          </a:p>
          <a:p>
            <a:pPr indent="182563" algn="ctr"/>
            <a:r>
              <a:rPr lang="ru-RU" sz="1100" b="1" dirty="0" smtClean="0">
                <a:solidFill>
                  <a:srgbClr val="000000"/>
                </a:solidFill>
                <a:latin typeface="Times New Roman" pitchFamily="18" charset="0"/>
                <a:cs typeface="Times New Roman" pitchFamily="18" charset="0"/>
              </a:rPr>
              <a:t>27 </a:t>
            </a:r>
            <a:r>
              <a:rPr lang="ru-RU" sz="1100" b="1" dirty="0" err="1" smtClean="0">
                <a:solidFill>
                  <a:srgbClr val="000000"/>
                </a:solidFill>
                <a:latin typeface="Times New Roman" pitchFamily="18" charset="0"/>
                <a:cs typeface="Times New Roman" pitchFamily="18" charset="0"/>
              </a:rPr>
              <a:t>тамыз</a:t>
            </a:r>
            <a:r>
              <a:rPr lang="kk-KZ" sz="1100" b="1" dirty="0" smtClean="0">
                <a:solidFill>
                  <a:srgbClr val="000000"/>
                </a:solidFill>
                <a:latin typeface="Times New Roman" pitchFamily="18" charset="0"/>
                <a:cs typeface="Times New Roman" pitchFamily="18" charset="0"/>
              </a:rPr>
              <a:t>ға</a:t>
            </a:r>
            <a:r>
              <a:rPr lang="kk-KZ" altLang="ru-RU" sz="1100" b="1" dirty="0" smtClean="0">
                <a:solidFill>
                  <a:srgbClr val="000000"/>
                </a:solidFill>
                <a:latin typeface="Times New Roman" pitchFamily="18" charset="0"/>
                <a:cs typeface="Times New Roman" pitchFamily="18" charset="0"/>
              </a:rPr>
              <a:t> </a:t>
            </a:r>
            <a:r>
              <a:rPr lang="ru-RU" altLang="ru-RU" sz="1100" b="1" dirty="0" err="1" smtClean="0">
                <a:solidFill>
                  <a:srgbClr val="000000"/>
                </a:solidFill>
                <a:latin typeface="Times New Roman" pitchFamily="18" charset="0"/>
                <a:cs typeface="Times New Roman" pitchFamily="18" charset="0"/>
              </a:rPr>
              <a:t>ауа-райы</a:t>
            </a:r>
            <a:r>
              <a:rPr lang="ru-RU" altLang="ru-RU" sz="1100" b="1" dirty="0" smtClean="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sz="1100" b="1" dirty="0">
              <a:solidFill>
                <a:srgbClr val="000000"/>
              </a:solidFill>
              <a:latin typeface="Times New Roman" pitchFamily="18" charset="0"/>
              <a:cs typeface="Times New Roman" pitchFamily="18" charset="0"/>
            </a:endParaRPr>
          </a:p>
          <a:p>
            <a:pPr indent="182563" algn="ctr"/>
            <a:r>
              <a:rPr lang="ru-RU" sz="1100" b="1" dirty="0">
                <a:solidFill>
                  <a:srgbClr val="000000"/>
                </a:solidFill>
                <a:latin typeface="Times New Roman" pitchFamily="18" charset="0"/>
                <a:cs typeface="Times New Roman" pitchFamily="18" charset="0"/>
              </a:rPr>
              <a:t>2022 ж. </a:t>
            </a:r>
            <a:r>
              <a:rPr lang="ru-RU" sz="1100" b="1" dirty="0" smtClean="0">
                <a:solidFill>
                  <a:srgbClr val="000000"/>
                </a:solidFill>
                <a:latin typeface="Times New Roman" pitchFamily="18" charset="0"/>
                <a:cs typeface="Times New Roman" pitchFamily="18" charset="0"/>
              </a:rPr>
              <a:t>26</a:t>
            </a:r>
            <a:r>
              <a:rPr lang="ru-RU" altLang="ru-RU" sz="1100" b="1" dirty="0" smtClean="0">
                <a:solidFill>
                  <a:srgbClr val="000000"/>
                </a:solidFill>
                <a:latin typeface="Times New Roman" pitchFamily="18" charset="0"/>
                <a:cs typeface="Times New Roman" pitchFamily="18" charset="0"/>
              </a:rPr>
              <a:t> </a:t>
            </a:r>
            <a:r>
              <a:rPr lang="ru-RU" sz="1100" b="1" dirty="0" err="1" smtClean="0">
                <a:solidFill>
                  <a:srgbClr val="000000"/>
                </a:solidFill>
                <a:latin typeface="Times New Roman" pitchFamily="18" charset="0"/>
                <a:cs typeface="Times New Roman" pitchFamily="18" charset="0"/>
              </a:rPr>
              <a:t>тамыз</a:t>
            </a:r>
            <a:r>
              <a:rPr lang="kk-KZ" sz="1100" b="1" dirty="0" smtClean="0">
                <a:solidFill>
                  <a:srgbClr val="000000"/>
                </a:solidFill>
                <a:latin typeface="Times New Roman" pitchFamily="18" charset="0"/>
                <a:cs typeface="Times New Roman" pitchFamily="18" charset="0"/>
              </a:rPr>
              <a:t>ға</a:t>
            </a:r>
            <a:r>
              <a:rPr lang="kk-KZ" altLang="ru-RU" sz="1100" b="1" dirty="0" smtClean="0">
                <a:solidFill>
                  <a:srgbClr val="000000"/>
                </a:solidFill>
                <a:latin typeface="Times New Roman" pitchFamily="18" charset="0"/>
                <a:cs typeface="Times New Roman" pitchFamily="18" charset="0"/>
              </a:rPr>
              <a:t> </a:t>
            </a:r>
            <a:r>
              <a:rPr lang="ru-RU" sz="1100" b="1" dirty="0" smtClean="0">
                <a:solidFill>
                  <a:srgbClr val="000000"/>
                </a:solidFill>
                <a:latin typeface="Times New Roman" pitchFamily="18" charset="0"/>
                <a:cs typeface="Times New Roman" pitchFamily="18" charset="0"/>
              </a:rPr>
              <a:t>21 </a:t>
            </a:r>
            <a:r>
              <a:rPr lang="ru-RU" altLang="ru-RU" sz="1100" b="1" dirty="0" err="1" smtClean="0">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27 </a:t>
            </a:r>
            <a:r>
              <a:rPr lang="ru-RU" sz="1100" b="1" dirty="0" err="1" smtClean="0">
                <a:solidFill>
                  <a:srgbClr val="000000"/>
                </a:solidFill>
                <a:latin typeface="Times New Roman" pitchFamily="18" charset="0"/>
                <a:cs typeface="Times New Roman" pitchFamily="18" charset="0"/>
              </a:rPr>
              <a:t>тамыз</a:t>
            </a:r>
            <a:r>
              <a:rPr lang="kk-KZ" sz="1100" b="1" dirty="0" smtClean="0">
                <a:solidFill>
                  <a:srgbClr val="000000"/>
                </a:solidFill>
                <a:latin typeface="Times New Roman" pitchFamily="18" charset="0"/>
                <a:cs typeface="Times New Roman" pitchFamily="18" charset="0"/>
              </a:rPr>
              <a:t>ға</a:t>
            </a:r>
            <a:r>
              <a:rPr lang="ru-RU" altLang="ru-RU" sz="1100" b="1" dirty="0" smtClean="0">
                <a:solidFill>
                  <a:srgbClr val="000000"/>
                </a:solidFill>
                <a:latin typeface="Times New Roman" pitchFamily="18" charset="0"/>
                <a:cs typeface="Times New Roman" pitchFamily="18" charset="0"/>
              </a:rPr>
              <a:t> </a:t>
            </a:r>
            <a:r>
              <a:rPr lang="ru-RU" sz="1100" b="1" dirty="0" smtClean="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a:t>
            </a:r>
            <a:r>
              <a:rPr lang="ru-RU" sz="1100" b="1" dirty="0" err="1">
                <a:solidFill>
                  <a:srgbClr val="000000"/>
                </a:solidFill>
                <a:latin typeface="Times New Roman" pitchFamily="18" charset="0"/>
                <a:cs typeface="Times New Roman" pitchFamily="18" charset="0"/>
              </a:rPr>
              <a:t> дейін</a:t>
            </a:r>
            <a:r>
              <a:rPr lang="ru-RU" sz="1100" b="1" dirty="0">
                <a:solidFill>
                  <a:srgbClr val="000000"/>
                </a:solidFill>
                <a:latin typeface="Times New Roman" pitchFamily="18" charset="0"/>
                <a:cs typeface="Times New Roman" pitchFamily="18" charset="0"/>
              </a:rPr>
              <a:t>   </a:t>
            </a:r>
            <a:endParaRPr lang="ru-RU" sz="1100" b="1" dirty="0">
              <a:solidFill>
                <a:srgbClr val="000000"/>
              </a:solidFill>
              <a:latin typeface="Times New Roman" pitchFamily="18" charset="0"/>
              <a:cs typeface="Times New Roman" pitchFamily="18" charset="0"/>
              <a:sym typeface="+mn-ea"/>
            </a:endParaRPr>
          </a:p>
          <a:p>
            <a:pPr indent="182563" algn="just"/>
            <a:r>
              <a:rPr lang="kk-KZ"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Жауын-шашынсыз</a:t>
            </a:r>
            <a:r>
              <a:rPr lang="kk-KZ" sz="1100" dirty="0" smtClean="0">
                <a:latin typeface="Times New Roman" pitchFamily="18" charset="0"/>
                <a:cs typeface="Times New Roman" pitchFamily="18" charset="0"/>
              </a:rPr>
              <a:t>. </a:t>
            </a:r>
            <a:r>
              <a:rPr lang="kk-KZ" sz="1100" smtClean="0">
                <a:latin typeface="Times New Roman" pitchFamily="18" charset="0"/>
                <a:cs typeface="Times New Roman" pitchFamily="18" charset="0"/>
              </a:rPr>
              <a:t>Солтүстіктен</a:t>
            </a:r>
            <a:r>
              <a:rPr lang="kk-KZ" sz="1100" smtClean="0"/>
              <a:t> </a:t>
            </a:r>
            <a:r>
              <a:rPr lang="kk-KZ" sz="1100" dirty="0" smtClean="0">
                <a:latin typeface="Times New Roman" pitchFamily="18" charset="0"/>
                <a:cs typeface="Times New Roman" pitchFamily="18" charset="0"/>
              </a:rPr>
              <a:t>жел </a:t>
            </a:r>
            <a:r>
              <a:rPr lang="kk-KZ" sz="1100" dirty="0">
                <a:latin typeface="Times New Roman" pitchFamily="18" charset="0"/>
                <a:cs typeface="Times New Roman" pitchFamily="18" charset="0"/>
              </a:rPr>
              <a:t>соғады, </a:t>
            </a:r>
            <a:r>
              <a:rPr lang="kk-KZ" sz="1100" dirty="0" smtClean="0">
                <a:latin typeface="Times New Roman" pitchFamily="18" charset="0"/>
                <a:cs typeface="Times New Roman" pitchFamily="18" charset="0"/>
              </a:rPr>
              <a:t>күші 9-14 м/с</a:t>
            </a:r>
            <a:r>
              <a:rPr lang="kk-KZ"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 </a:t>
            </a:r>
            <a:r>
              <a:rPr lang="ru-RU" sz="1100" dirty="0" smtClean="0">
                <a:latin typeface="Times New Roman" pitchFamily="18" charset="0"/>
                <a:cs typeface="Times New Roman" pitchFamily="18" charset="0"/>
              </a:rPr>
              <a:t>6-8 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r>
              <a:rPr lang="ru-RU" altLang="en-US" sz="1100" dirty="0" smtClean="0">
                <a:solidFill>
                  <a:srgbClr val="000000"/>
                </a:solidFill>
                <a:latin typeface="Times New Roman" pitchFamily="18" charset="0"/>
                <a:cs typeface="Times New Roman" pitchFamily="18" charset="0"/>
                <a:sym typeface="+mn-ea"/>
              </a:rPr>
              <a:t> </a:t>
            </a:r>
            <a:endParaRPr lang="ru-RU" altLang="en-US" sz="1100" dirty="0">
              <a:solidFill>
                <a:srgbClr val="000000"/>
              </a:solidFill>
              <a:latin typeface="Times New Roman" pitchFamily="18" charset="0"/>
              <a:cs typeface="Times New Roman" pitchFamily="18" charset="0"/>
              <a:sym typeface="+mn-ea"/>
            </a:endParaRPr>
          </a:p>
        </p:txBody>
      </p:sp>
      <p:sp>
        <p:nvSpPr>
          <p:cNvPr id="22" name="TextBox 13"/>
          <p:cNvSpPr txBox="1"/>
          <p:nvPr/>
        </p:nvSpPr>
        <p:spPr>
          <a:xfrm>
            <a:off x="4970270" y="3222176"/>
            <a:ext cx="4824535"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062" y="2073756"/>
            <a:ext cx="4824535"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rgbClr val="000000"/>
                </a:solidFill>
                <a:latin typeface="Times New Roman" pitchFamily="18" charset="0"/>
                <a:cs typeface="Times New Roman" pitchFamily="18" charset="0"/>
              </a:rPr>
              <a:t>27</a:t>
            </a:r>
            <a:r>
              <a:rPr lang="ru-RU" altLang="ru-RU" sz="1200" dirty="0" smtClean="0">
                <a:solidFill>
                  <a:srgbClr val="000000"/>
                </a:solidFill>
                <a:latin typeface="Times New Roman" pitchFamily="18" charset="0"/>
                <a:cs typeface="Times New Roman" pitchFamily="18" charset="0"/>
              </a:rPr>
              <a:t> </a:t>
            </a:r>
            <a:r>
              <a:rPr lang="ru-RU" sz="1200" dirty="0" err="1" smtClean="0">
                <a:solidFill>
                  <a:srgbClr val="000000"/>
                </a:solidFill>
                <a:latin typeface="Times New Roman" pitchFamily="18" charset="0"/>
                <a:cs typeface="Times New Roman" pitchFamily="18" charset="0"/>
              </a:rPr>
              <a:t>тамызға</a:t>
            </a:r>
            <a:r>
              <a:rPr lang="ru-RU" sz="1200" dirty="0" smtClean="0">
                <a:solidFill>
                  <a:schemeClr val="tx1"/>
                </a:solidFill>
                <a:latin typeface="Times New Roman" panose="02020603050405020304" pitchFamily="18" charset="0"/>
                <a:cs typeface="Times New Roman" panose="02020603050405020304" pitchFamily="18" charset="0"/>
              </a:rPr>
              <a:t>, 28 </a:t>
            </a:r>
            <a:r>
              <a:rPr lang="ru-RU" sz="1200" dirty="0" err="1" smtClean="0">
                <a:solidFill>
                  <a:srgbClr val="000000"/>
                </a:solidFill>
                <a:latin typeface="Times New Roman" pitchFamily="18" charset="0"/>
                <a:cs typeface="Times New Roman" pitchFamily="18" charset="0"/>
              </a:rPr>
              <a:t>тамыз</a:t>
            </a:r>
            <a:r>
              <a:rPr lang="ru-RU" sz="1200" dirty="0" err="1" smtClean="0">
                <a:solidFill>
                  <a:schemeClr val="tx1"/>
                </a:solidFill>
                <a:latin typeface="Times New Roman" panose="02020603050405020304" pitchFamily="18" charset="0"/>
                <a:cs typeface="Times New Roman" panose="02020603050405020304" pitchFamily="18" charset="0"/>
              </a:rPr>
              <a:t>ға 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 төмен 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r>
              <a:rPr lang="ru-RU" sz="1100" dirty="0" err="1" smtClean="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784042"/>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322983" y="4539118"/>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smtClean="0">
                <a:solidFill>
                  <a:srgbClr val="000000"/>
                </a:solidFill>
                <a:latin typeface="Times New Roman" panose="02020603050405020304" pitchFamily="18" charset="0"/>
                <a:cs typeface="Times New Roman" panose="02020603050405020304" pitchFamily="18" charset="0"/>
              </a:rPr>
              <a:t>Валаранов</a:t>
            </a:r>
            <a:r>
              <a:rPr lang="ru-RU" altLang="ru-RU" sz="1000" dirty="0" smtClean="0">
                <a:solidFill>
                  <a:srgbClr val="000000"/>
                </a:solidFill>
                <a:latin typeface="Times New Roman" panose="02020603050405020304" pitchFamily="18" charset="0"/>
                <a:cs typeface="Times New Roman" panose="02020603050405020304" pitchFamily="18" charset="0"/>
              </a:rPr>
              <a:t> к-</a:t>
            </a:r>
            <a:r>
              <a:rPr lang="ru-RU" altLang="ru-RU" sz="1000" dirty="0" err="1" smtClean="0">
                <a:solidFill>
                  <a:srgbClr val="000000"/>
                </a:solidFill>
                <a:latin typeface="Times New Roman" panose="02020603050405020304" pitchFamily="18" charset="0"/>
                <a:cs typeface="Times New Roman" panose="02020603050405020304" pitchFamily="18" charset="0"/>
              </a:rPr>
              <a:t>сі</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a:solidFill>
                  <a:srgbClr val="000000"/>
                </a:solidFill>
                <a:latin typeface="Times New Roman" panose="02020603050405020304" pitchFamily="18" charset="0"/>
                <a:cs typeface="Times New Roman" panose="02020603050405020304" pitchFamily="18" charset="0"/>
              </a:rPr>
              <a:t>19Б)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smtClean="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8467" y="4285366"/>
            <a:ext cx="4298660" cy="1913221"/>
            <a:chOff x="523875" y="3799939"/>
            <a:chExt cx="4298660"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23875" y="4077010"/>
              <a:ext cx="215315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Қабдуалиева</a:t>
            </a:r>
            <a:r>
              <a:rPr lang="ru-RU" sz="1200" b="1" i="1" dirty="0">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М.С</a:t>
            </a:r>
            <a:r>
              <a:rPr lang="ru-RU" sz="1200" b="1" i="1">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 name="Прямоугольник 1"/>
          <p:cNvSpPr/>
          <p:nvPr/>
        </p:nvSpPr>
        <p:spPr>
          <a:xfrm>
            <a:off x="295609" y="690143"/>
            <a:ext cx="1751057" cy="369332"/>
          </a:xfrm>
          <a:prstGeom prst="rect">
            <a:avLst/>
          </a:prstGeom>
        </p:spPr>
        <p:txBody>
          <a:bodyPr wrap="none">
            <a:spAutoFit/>
          </a:bodyPr>
          <a:lstStyle/>
          <a:p>
            <a:r>
              <a:rPr lang="kk-KZ" dirty="0">
                <a:latin typeface="Times New Roman" panose="02020603050405020304" pitchFamily="18" charset="0"/>
                <a:cs typeface="Times New Roman" panose="02020603050405020304" pitchFamily="18" charset="0"/>
              </a:rPr>
              <a:t>Ұсыныстар жоқ</a:t>
            </a:r>
            <a:endParaRPr lang="ru-RU"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13052</TotalTime>
  <Words>565</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2402</cp:revision>
  <cp:lastPrinted>2021-07-01T03:56:27Z</cp:lastPrinted>
  <dcterms:created xsi:type="dcterms:W3CDTF">2018-03-27T06:03:00Z</dcterms:created>
  <dcterms:modified xsi:type="dcterms:W3CDTF">2022-08-26T09:23:56Z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