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1458856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№238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20032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27,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26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5130789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с переходом на северный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25-27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14157</TotalTime>
  <Words>605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2310</cp:revision>
  <cp:lastPrinted>2021-07-01T03:56:27Z</cp:lastPrinted>
  <dcterms:created xsi:type="dcterms:W3CDTF">2018-03-27T06:03:00Z</dcterms:created>
  <dcterms:modified xsi:type="dcterms:W3CDTF">2022-08-26T09:21:35Z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