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53004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82789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27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15201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2631</cp:revision>
  <cp:lastPrinted>2021-07-01T03:56:27Z</cp:lastPrinted>
  <dcterms:created xsi:type="dcterms:W3CDTF">2018-03-27T06:03:00Z</dcterms:created>
  <dcterms:modified xsi:type="dcterms:W3CDTF">2022-08-26T09:20:51Z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