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34129683"/>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21236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a:solidFill>
                  <a:srgbClr val="000000"/>
                </a:solidFill>
                <a:latin typeface="Times New Roman" panose="02020603050405020304" pitchFamily="18" charset="0"/>
                <a:cs typeface="Times New Roman" panose="02020603050405020304" pitchFamily="18" charset="0"/>
              </a:rPr>
              <a:t>тамызғы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26 </a:t>
            </a:r>
            <a:r>
              <a:rPr lang="ru-RU" altLang="ru-RU" sz="1200" b="1" dirty="0" err="1">
                <a:solidFill>
                  <a:srgbClr val="000000"/>
                </a:solidFill>
                <a:latin typeface="Times New Roman" panose="02020603050405020304" pitchFamily="18" charset="0"/>
                <a:cs typeface="Times New Roman" panose="02020603050405020304" pitchFamily="18" charset="0"/>
              </a:rPr>
              <a:t>тамыз</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солтүстікке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ауысады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8-10,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25-27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28 тамыз</a:t>
            </a:r>
            <a:r>
              <a:rPr lang="ru-RU" altLang="ru-RU" sz="1200" b="1" dirty="0" err="1">
                <a:solidFill>
                  <a:srgbClr val="000000"/>
                </a:solidFill>
                <a:latin typeface="Times New Roman" panose="02020603050405020304" pitchFamily="18" charset="0"/>
                <a:cs typeface="Times New Roman" panose="02020603050405020304" pitchFamily="18" charset="0"/>
              </a:rPr>
              <a:t>ға</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27 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28 </a:t>
            </a:r>
            <a:r>
              <a:rPr lang="ru-RU" sz="1200" b="1" dirty="0" err="1">
                <a:solidFill>
                  <a:srgbClr val="000000"/>
                </a:solidFill>
                <a:latin typeface="Times New Roman" panose="02020603050405020304" pitchFamily="18" charset="0"/>
                <a:cs typeface="Times New Roman" panose="02020603050405020304" pitchFamily="18" charset="0"/>
              </a:rPr>
              <a:t>тамыз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lvl="0"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10-12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02774870"/>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2716" y="249601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27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тәуілік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28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14361</TotalTime>
  <Words>624</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2376</cp:revision>
  <cp:lastPrinted>2021-07-01T07:38:07Z</cp:lastPrinted>
  <dcterms:created xsi:type="dcterms:W3CDTF">2018-03-27T06:03:00Z</dcterms:created>
  <dcterms:modified xsi:type="dcterms:W3CDTF">2022-08-26T09:19:07Z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