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61459375"/>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a:solidFill>
                  <a:srgbClr val="000000"/>
                </a:solidFill>
                <a:latin typeface="Times New Roman" panose="02020603050405020304" pitchFamily="18" charset="0"/>
                <a:cs typeface="Times New Roman" panose="02020603050405020304" pitchFamily="18" charset="0"/>
              </a:rPr>
              <a:t>тамызғы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25 </a:t>
            </a:r>
            <a:r>
              <a:rPr lang="ru-RU" altLang="ru-RU" sz="1200" b="1" dirty="0" err="1">
                <a:solidFill>
                  <a:srgbClr val="000000"/>
                </a:solidFill>
                <a:latin typeface="Times New Roman" panose="02020603050405020304" pitchFamily="18" charset="0"/>
                <a:cs typeface="Times New Roman" panose="02020603050405020304" pitchFamily="18" charset="0"/>
              </a:rPr>
              <a:t>тамыз</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8-13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7-9,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25-27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a:solidFill>
                  <a:srgbClr val="000000"/>
                </a:solidFill>
                <a:latin typeface="Times New Roman" panose="02020603050405020304" pitchFamily="18" charset="0"/>
                <a:cs typeface="Times New Roman" panose="02020603050405020304" pitchFamily="18" charset="0"/>
              </a:rPr>
              <a:t>тамыз</a:t>
            </a:r>
            <a:r>
              <a:rPr lang="ru-RU" altLang="ru-RU" sz="1200" b="1" dirty="0" err="1">
                <a:solidFill>
                  <a:srgbClr val="000000"/>
                </a:solidFill>
                <a:latin typeface="Times New Roman" panose="02020603050405020304" pitchFamily="18" charset="0"/>
                <a:cs typeface="Times New Roman" panose="02020603050405020304" pitchFamily="18" charset="0"/>
              </a:rPr>
              <a:t>ға</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26 </a:t>
            </a:r>
            <a:r>
              <a:rPr lang="kk-KZ" sz="1200" b="1" dirty="0">
                <a:solidFill>
                  <a:srgbClr val="000000"/>
                </a:solidFill>
                <a:latin typeface="Times New Roman" panose="02020603050405020304" pitchFamily="18" charset="0"/>
                <a:cs typeface="Times New Roman" panose="02020603050405020304" pitchFamily="18" charset="0"/>
              </a:rPr>
              <a:t>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27 </a:t>
            </a:r>
            <a:r>
              <a:rPr lang="ru-RU" sz="1200" b="1" dirty="0" err="1">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dirty="0" smtClean="0">
              <a:latin typeface="Times New Roman" pitchFamily="18" charset="0"/>
              <a:cs typeface="Times New Roman" pitchFamily="18" charset="0"/>
            </a:endParaRPr>
          </a:p>
          <a:p>
            <a:pPr lvl="0"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8-13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smtClean="0">
                <a:latin typeface="Times New Roman" pitchFamily="18" charset="0"/>
                <a:cs typeface="Times New Roman" pitchFamily="18" charset="0"/>
              </a:rPr>
              <a:t> 8-10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76704886"/>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2716" y="249601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26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27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14358</TotalTime>
  <Words>619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2374</cp:revision>
  <cp:lastPrinted>2021-07-01T07:38:07Z</cp:lastPrinted>
  <dcterms:created xsi:type="dcterms:W3CDTF">2018-03-27T06:03:00Z</dcterms:created>
  <dcterms:modified xsi:type="dcterms:W3CDTF">2022-08-25T09:22:57Z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