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725247112"/>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419124"/>
          </a:xfrm>
          <a:prstGeom prst="rect">
            <a:avLst/>
          </a:prstGeom>
          <a:noFill/>
          <a:ln>
            <a:solidFill>
              <a:schemeClr val="tx1"/>
            </a:solid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күннің екінші жартысында аздаған жаңбыр жауады, найзағай күтіледі. Солтүстік-батыс</a:t>
            </a:r>
            <a:r>
              <a:rPr lang="ru-RU" sz="1200" dirty="0" smtClean="0">
                <a:latin typeface="Times New Roman" pitchFamily="18" charset="0"/>
                <a:cs typeface="Times New Roman" pitchFamily="18" charset="0"/>
              </a:rPr>
              <a:t>тан, </a:t>
            </a:r>
            <a:r>
              <a:rPr lang="ru-RU" sz="1200" dirty="0" err="1" smtClean="0">
                <a:latin typeface="Times New Roman" pitchFamily="18" charset="0"/>
                <a:cs typeface="Times New Roman" pitchFamily="18" charset="0"/>
              </a:rPr>
              <a:t>солтүстіктен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түнде 2-7, күндіз 7-12 м/с. Ауаның температурасы түнде 8-10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25-27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27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Солтүстік-батыс</a:t>
            </a:r>
            <a:r>
              <a:rPr lang="ru-RU" sz="1200" dirty="0" smtClean="0">
                <a:latin typeface="Times New Roman" pitchFamily="18" charset="0"/>
                <a:cs typeface="Times New Roman" pitchFamily="18" charset="0"/>
              </a:rPr>
              <a:t>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м/с. Ауаның температурасы 12-14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747407844"/>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333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2368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106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26 тамыз түнде метеорологиялық жағдайлар қала атмосферасында ластаушы заттардың жиналуына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26 тамыз түнде ауаның ластану деңгейі көтеріңкі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172050" y="823519"/>
            <a:ext cx="4646012" cy="1569660"/>
          </a:xfrm>
          <a:prstGeom prst="rect">
            <a:avLst/>
          </a:prstGeom>
        </p:spPr>
        <p:txBody>
          <a:bodyPr wrap="square">
            <a:spAutoFit/>
          </a:bodyPr>
          <a:lstStyle/>
          <a:p>
            <a:pPr algn="just"/>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18225</TotalTime>
  <Words>572</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2592</cp:revision>
  <cp:lastPrinted>2021-07-01T07:38:07Z</cp:lastPrinted>
  <dcterms:created xsi:type="dcterms:W3CDTF">2018-03-27T06:03:00Z</dcterms:created>
  <dcterms:modified xsi:type="dcterms:W3CDTF">2022-08-25T09:21:30Z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