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северо-восточный, северный 3-8 м/с. Температура воздуха ночью 13-15, днем 31-33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восточный, северо-восточный 1-6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14-16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346412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1049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130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августа, ночью 27 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накоплению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608873"/>
            <a:ext cx="43476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13438</TotalTime>
  <Words>633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2374</cp:revision>
  <cp:lastPrinted>2021-02-03T11:37:00Z</cp:lastPrinted>
  <dcterms:created xsi:type="dcterms:W3CDTF">2018-03-27T06:03:00Z</dcterms:created>
  <dcterms:modified xsi:type="dcterms:W3CDTF">2022-08-25T09:24:24Z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