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968708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a:t>
                      </a:r>
                      <a:r>
                        <a:rPr lang="ru-RU" altLang="x-none" sz="1600" b="1" i="1" baseline="0" smtClean="0">
                          <a:solidFill>
                            <a:srgbClr val="002060"/>
                          </a:solidFill>
                          <a:latin typeface="Times New Roman" panose="02020603050405020304" pitchFamily="18" charset="0"/>
                          <a:cs typeface="Times New Roman" panose="02020603050405020304" pitchFamily="18" charset="0"/>
                        </a:rPr>
                        <a:t> 237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тамыз</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тамыз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smtClean="0">
                <a:latin typeface="Times New Roman" panose="02020603050405020304" pitchFamily="18" charset="0"/>
                <a:cs typeface="Times New Roman" panose="02020603050405020304" pitchFamily="18" charset="0"/>
              </a:rPr>
              <a:t> Аздаған бұлтты, 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a:t>
            </a:r>
            <a:r>
              <a:rPr lang="kk-KZ" sz="1200" dirty="0" smtClean="0">
                <a:latin typeface="Times New Roman" panose="02020603050405020304" pitchFamily="18" charset="0"/>
                <a:cs typeface="Times New Roman" panose="02020603050405020304" pitchFamily="18" charset="0"/>
              </a:rPr>
              <a:t>олтүстіктен</a:t>
            </a:r>
            <a:r>
              <a:rPr lang="kk-KZ" sz="1200" dirty="0">
                <a:latin typeface="Times New Roman" panose="02020603050405020304" pitchFamily="18" charset="0"/>
                <a:cs typeface="Times New Roman" panose="02020603050405020304" pitchFamily="18" charset="0"/>
              </a:rPr>
              <a:t>, солтүстік-батыстан  </a:t>
            </a:r>
            <a:r>
              <a:rPr lang="kk-KZ" sz="1200" dirty="0" smtClean="0">
                <a:latin typeface="Times New Roman" panose="02020603050405020304" pitchFamily="18" charset="0"/>
                <a:cs typeface="Times New Roman" panose="02020603050405020304" pitchFamily="18" charset="0"/>
              </a:rPr>
              <a:t>жел соғады, күші 9-14 м/с. </a:t>
            </a:r>
            <a:r>
              <a:rPr lang="kk-KZ" sz="1200" dirty="0">
                <a:latin typeface="Times New Roman" panose="02020603050405020304" pitchFamily="18" charset="0"/>
                <a:cs typeface="Times New Roman" panose="02020603050405020304" pitchFamily="18" charset="0"/>
              </a:rPr>
              <a:t>Ауа температурасы </a:t>
            </a:r>
            <a:r>
              <a:rPr lang="kk-KZ" sz="1200" dirty="0" smtClean="0">
                <a:latin typeface="Times New Roman" panose="02020603050405020304" pitchFamily="18" charset="0"/>
                <a:cs typeface="Times New Roman" panose="02020603050405020304" pitchFamily="18" charset="0"/>
              </a:rPr>
              <a:t>түнде 13-15,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28-30 </a:t>
            </a:r>
            <a:r>
              <a:rPr lang="kk-KZ" sz="1200" dirty="0">
                <a:latin typeface="Times New Roman" panose="02020603050405020304" pitchFamily="18" charset="0"/>
                <a:cs typeface="Times New Roman" panose="02020603050405020304" pitchFamily="18" charset="0"/>
              </a:rPr>
              <a:t>​​жылы</a:t>
            </a:r>
            <a:r>
              <a:rPr lang="kk-KZ" sz="1200" dirty="0" smtClean="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2022 жылғы 27 </a:t>
            </a:r>
            <a:r>
              <a:rPr lang="kk-KZ" sz="1200" b="1" dirty="0">
                <a:latin typeface="Times New Roman" panose="02020603050405020304" pitchFamily="18" charset="0"/>
                <a:cs typeface="Times New Roman" panose="02020603050405020304" pitchFamily="18" charset="0"/>
              </a:rPr>
              <a:t>тамыз</a:t>
            </a:r>
          </a:p>
          <a:p>
            <a:pPr lvl="0" algn="ctr"/>
            <a:r>
              <a:rPr lang="ru-RU" sz="1200" b="1" dirty="0" smtClean="0">
                <a:latin typeface="Times New Roman" panose="02020603050405020304" pitchFamily="18" charset="0"/>
                <a:cs typeface="Times New Roman" panose="02020603050405020304" pitchFamily="18" charset="0"/>
              </a:rPr>
              <a:t>26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Солтүстік-батыстан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күші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14-16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5886864"/>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smtClean="0">
                <a:solidFill>
                  <a:prstClr val="black"/>
                </a:solidFill>
                <a:latin typeface="Times New Roman" panose="02020603050405020304" pitchFamily="18" charset="0"/>
                <a:cs typeface="Times New Roman" panose="02020603050405020304" pitchFamily="18" charset="0"/>
              </a:rPr>
              <a:t>тамызда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6" y="2350639"/>
            <a:ext cx="4396230"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26 тамыз</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27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14530</TotalTime>
  <Words>564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2452</cp:revision>
  <cp:lastPrinted>2021-07-01T07:38:07Z</cp:lastPrinted>
  <dcterms:created xsi:type="dcterms:W3CDTF">2018-03-27T06:03:00Z</dcterms:created>
  <dcterms:modified xsi:type="dcterms:W3CDTF">2022-08-25T09:22:17Z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