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94513210"/>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25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27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26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27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Батыстан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14-16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smtClean="0">
                <a:solidFill>
                  <a:schemeClr val="tx1"/>
                </a:solidFill>
                <a:latin typeface="Times New Roman" panose="02020603050405020304" pitchFamily="18" charset="0"/>
                <a:cs typeface="Times New Roman" panose="02020603050405020304" pitchFamily="18" charset="0"/>
              </a:rPr>
              <a:t>, 27 тамызға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44488" y="761201"/>
            <a:ext cx="4953000" cy="646331"/>
          </a:xfrm>
          <a:prstGeom prst="rect">
            <a:avLst/>
          </a:prstGeom>
        </p:spPr>
        <p:txBody>
          <a:bodyPr>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13102</TotalTime>
  <Words>616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2420</cp:revision>
  <cp:lastPrinted>2021-07-01T03:56:27Z</cp:lastPrinted>
  <dcterms:created xsi:type="dcterms:W3CDTF">2018-03-27T06:03:00Z</dcterms:created>
  <dcterms:modified xsi:type="dcterms:W3CDTF">2022-08-25T09:18:54Z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