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 14-16, днем  30-32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западный               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14-16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60110" y="188558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6041" y="297040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4653" y="624690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12864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2326</cp:revision>
  <cp:lastPrinted>2021-07-01T03:56:27Z</cp:lastPrinted>
  <dcterms:created xsi:type="dcterms:W3CDTF">2018-03-27T06:03:00Z</dcterms:created>
  <dcterms:modified xsi:type="dcterms:W3CDTF">2022-08-25T09:18:46Z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