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894872"/>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237 </a:t>
                      </a: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 БЮЛЛЕТЕНІ</a:t>
                      </a:r>
                      <a:r>
                        <a:rPr lang="en-US" altLang="x-none" sz="1600" b="1" i="1" dirty="0" smtClean="0">
                          <a:solidFill>
                            <a:schemeClr val="tx2">
                              <a:lumMod val="75000"/>
                            </a:schemeClr>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chemeClr val="tx2">
                              <a:lumMod val="75000"/>
                            </a:schemeClr>
                          </a:solidFill>
                          <a:latin typeface="Times New Roman" panose="02020603050405020304" pitchFamily="18" charset="0"/>
                          <a:cs typeface="Times New Roman" panose="02020603050405020304" pitchFamily="18" charset="0"/>
                        </a:rPr>
                        <a:t>Орал </a:t>
                      </a:r>
                      <a:r>
                        <a:rPr lang="kk-KZ" altLang="x-none" sz="1400" b="1" i="1" dirty="0" smtClean="0">
                          <a:solidFill>
                            <a:schemeClr val="tx2">
                              <a:lumMod val="75000"/>
                            </a:schemeClr>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chemeClr val="tx2">
                              <a:lumMod val="75000"/>
                            </a:schemeClr>
                          </a:solidFill>
                          <a:latin typeface="Times New Roman" panose="02020603050405020304" pitchFamily="18" charset="0"/>
                          <a:cs typeface="Times New Roman" panose="02020603050405020304" pitchFamily="18" charset="0"/>
                        </a:rPr>
                        <a:t>2022</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жыл 25 тамыз</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062" y="3158043"/>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0851394"/>
              </p:ext>
            </p:extLst>
          </p:nvPr>
        </p:nvGraphicFramePr>
        <p:xfrm>
          <a:off x="5060120" y="361948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 xmlns:a16="http://schemas.microsoft.com/office/drawing/2014/main" val="3583770891"/>
                    </a:ext>
                  </a:extLst>
                </a:gridCol>
                <a:gridCol w="1421277">
                  <a:extLst>
                    <a:ext uri="{9D8B030D-6E8A-4147-A177-3AD203B41FA5}">
                      <a16:colId xmlns="" xmlns:a16="http://schemas.microsoft.com/office/drawing/2014/main" val="1276116030"/>
                    </a:ext>
                  </a:extLst>
                </a:gridCol>
                <a:gridCol w="1426851">
                  <a:extLst>
                    <a:ext uri="{9D8B030D-6E8A-4147-A177-3AD203B41FA5}">
                      <a16:colId xmlns="" xmlns:a16="http://schemas.microsoft.com/office/drawing/2014/main"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952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26 </a:t>
            </a:r>
            <a:r>
              <a:rPr lang="ru-RU" altLang="ru-RU" sz="1100" b="1" dirty="0" err="1" smtClean="0">
                <a:latin typeface="Times New Roman" panose="02020603050405020304" pitchFamily="18" charset="0"/>
                <a:cs typeface="Times New Roman" panose="02020603050405020304" pitchFamily="18" charset="0"/>
              </a:rPr>
              <a:t>тамыз</a:t>
            </a:r>
            <a:r>
              <a:rPr lang="kk-KZ" altLang="ru-RU" sz="1100" b="1" dirty="0" smtClean="0">
                <a:latin typeface="Times New Roman" panose="02020603050405020304" pitchFamily="18" charset="0"/>
                <a:cs typeface="Times New Roman" panose="02020603050405020304" pitchFamily="18" charset="0"/>
              </a:rPr>
              <a:t>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25 </a:t>
            </a:r>
            <a:r>
              <a:rPr lang="ru-RU" altLang="ru-RU" sz="1100" b="1" dirty="0" err="1" smtClean="0">
                <a:latin typeface="Times New Roman" panose="02020603050405020304" pitchFamily="18" charset="0"/>
                <a:cs typeface="Times New Roman" panose="02020603050405020304" pitchFamily="18" charset="0"/>
              </a:rPr>
              <a:t>тамыз</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26 </a:t>
            </a:r>
            <a:r>
              <a:rPr lang="ru-RU" altLang="ru-RU" sz="1100" b="1" dirty="0" err="1" smtClean="0">
                <a:latin typeface="Times New Roman" panose="02020603050405020304" pitchFamily="18" charset="0"/>
                <a:cs typeface="Times New Roman" panose="02020603050405020304" pitchFamily="18" charset="0"/>
              </a:rPr>
              <a:t>тамыз</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indent="144000" algn="just"/>
            <a:r>
              <a:rPr lang="kk-KZ" sz="1100" dirty="0" smtClean="0">
                <a:latin typeface="Times New Roman" pitchFamily="18" charset="0"/>
                <a:cs typeface="Times New Roman" pitchFamily="18" charset="0"/>
              </a:rPr>
              <a:t>Көшпелі бұлтты, жауын-шашынсыз. Жел шығыстан, оңтүстік-шығыстан соғады, күші 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13-15,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31-33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27</a:t>
            </a:r>
            <a:r>
              <a:rPr lang="kk-KZ" sz="1100" b="1" dirty="0" smtClean="0">
                <a:solidFill>
                  <a:srgbClr val="000000"/>
                </a:solidFill>
                <a:latin typeface="Times New Roman" panose="02020603050405020304" pitchFamily="18" charset="0"/>
                <a:cs typeface="Times New Roman" panose="02020603050405020304" pitchFamily="18" charset="0"/>
                <a:sym typeface="+mn-ea"/>
              </a:rPr>
              <a:t> тамызға</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26</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тамыз</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27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ru-RU" sz="1100" b="1" dirty="0" smtClean="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100" dirty="0" smtClean="0">
                <a:latin typeface="Times New Roman" pitchFamily="18" charset="0"/>
                <a:cs typeface="Times New Roman" pitchFamily="18" charset="0"/>
              </a:rPr>
              <a:t>Көшпелі 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оңтүстік</a:t>
            </a:r>
            <a:r>
              <a:rPr lang="ru-RU" sz="1100" dirty="0" smtClean="0">
                <a:latin typeface="Times New Roman" panose="02020603050405020304" pitchFamily="18" charset="0"/>
                <a:cs typeface="Times New Roman" panose="02020603050405020304" pitchFamily="18" charset="0"/>
              </a:rPr>
              <a:t>-</a:t>
            </a:r>
            <a:r>
              <a:rPr lang="kk-KZ" sz="1100" dirty="0" smtClean="0">
                <a:latin typeface="Times New Roman" pitchFamily="18" charset="0"/>
                <a:cs typeface="Times New Roman" pitchFamily="18" charset="0"/>
              </a:rPr>
              <a:t>шығыстан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16-18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1" y="2791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141706"/>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26 </a:t>
            </a:r>
            <a:r>
              <a:rPr lang="ru-RU" sz="1100" b="1" dirty="0" err="1" smtClean="0">
                <a:solidFill>
                  <a:schemeClr val="tx1"/>
                </a:solidFill>
                <a:latin typeface="Times New Roman" panose="02020603050405020304" pitchFamily="18" charset="0"/>
                <a:cs typeface="Times New Roman" panose="02020603050405020304" pitchFamily="18" charset="0"/>
              </a:rPr>
              <a:t>тамызда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27 </a:t>
            </a:r>
            <a:r>
              <a:rPr lang="ru-RU" sz="1100" b="1" dirty="0" err="1" smtClean="0">
                <a:solidFill>
                  <a:schemeClr val="tx1"/>
                </a:solidFill>
                <a:latin typeface="Times New Roman" panose="02020603050405020304" pitchFamily="18" charset="0"/>
                <a:cs typeface="Times New Roman" panose="02020603050405020304" pitchFamily="18" charset="0"/>
              </a:rPr>
              <a:t>тамызда</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 xmlns:a16="http://schemas.microsoft.com/office/drawing/2014/main" val="20000"/>
                    </a:ext>
                  </a:extLst>
                </a:gridCol>
                <a:gridCol w="3114354">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15077</TotalTime>
  <Words>582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2730</cp:revision>
  <cp:lastPrinted>2021-07-01T03:56:27Z</cp:lastPrinted>
  <dcterms:created xsi:type="dcterms:W3CDTF">2018-03-27T06:03:00Z</dcterms:created>
  <dcterms:modified xsi:type="dcterms:W3CDTF">2022-08-25T09:19:01Z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