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3" d="100"/>
          <a:sy n="73" d="100"/>
        </p:scale>
        <p:origin x="282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11005380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№237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августа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3852" y="391432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25 августа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49303021"/>
              </p:ext>
            </p:extLst>
          </p:nvPr>
        </p:nvGraphicFramePr>
        <p:xfrm>
          <a:off x="5025122" y="4416195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1524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августа 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августа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августа 2022 г.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</a:t>
            </a:r>
            <a:r>
              <a:rPr 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веро-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  5-10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4-6°,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24-26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27 августа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 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северо-западный 5-10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4-6°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19171" y="3561328"/>
            <a:ext cx="4697050" cy="276999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13109" y="2412544"/>
            <a:ext cx="4681537" cy="1015663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 августа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 августа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481831"/>
            <a:ext cx="4294837" cy="965989"/>
            <a:chOff x="523875" y="3979586"/>
            <a:chExt cx="4294837" cy="1059489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699" y="3979586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7164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 М.С.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604245768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8189785"/>
              </p:ext>
            </p:extLst>
          </p:nvPr>
        </p:nvGraphicFramePr>
        <p:xfrm>
          <a:off x="5215876" y="5425316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</a:t>
                      </a:r>
                      <a:r>
                        <a:rPr lang="en-US" altLang="x-none"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en-US" altLang="x-none" sz="800" b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ukpp@meteo.kz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6" name="TextBox 25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176213" algn="just"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отсутствуют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15906</TotalTime>
  <Words>569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2323</cp:revision>
  <cp:lastPrinted>2021-10-14T11:15:53Z</cp:lastPrinted>
  <dcterms:created xsi:type="dcterms:W3CDTF">2018-03-27T06:03:00Z</dcterms:created>
  <dcterms:modified xsi:type="dcterms:W3CDTF">2022-08-25T09:20:39Z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