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25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05610599"/>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2383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тамызға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ru-RU" altLang="ru-RU" sz="1200" b="1" dirty="0" smtClean="0">
                <a:solidFill>
                  <a:srgbClr val="000000"/>
                </a:solidFill>
                <a:latin typeface="Times New Roman" panose="02020603050405020304" pitchFamily="18" charset="0"/>
                <a:cs typeface="Times New Roman" panose="02020603050405020304" pitchFamily="18" charset="0"/>
              </a:rPr>
              <a:t>6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тамызға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smtClean="0">
                <a:solidFill>
                  <a:srgbClr val="000000"/>
                </a:solidFill>
                <a:latin typeface="Times New Roman" panose="02020603050405020304" pitchFamily="18" charset="0"/>
                <a:cs typeface="Times New Roman" panose="02020603050405020304" pitchFamily="18" charset="0"/>
              </a:rPr>
              <a:t> 2</a:t>
            </a:r>
            <a:r>
              <a:rPr lang="ru-RU" altLang="ru-RU" sz="1200" b="1" dirty="0" smtClean="0">
                <a:solidFill>
                  <a:srgbClr val="000000"/>
                </a:solidFill>
                <a:latin typeface="Times New Roman" panose="02020603050405020304" pitchFamily="18" charset="0"/>
                <a:cs typeface="Times New Roman" panose="02020603050405020304" pitchFamily="18" charset="0"/>
              </a:rPr>
              <a:t>6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6-11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30-32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тамызға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kk-KZ" sz="1200" dirty="0" smtClean="0">
                <a:solidFill>
                  <a:srgbClr val="000000"/>
                </a:solidFill>
                <a:latin typeface="Times New Roman" panose="02020603050405020304" pitchFamily="18" charset="0"/>
                <a:cs typeface="Times New Roman" panose="02020603050405020304" pitchFamily="18" charset="0"/>
                <a:sym typeface="+mn-ea"/>
              </a:rPr>
              <a:t>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26 тамыз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27 </a:t>
            </a:r>
            <a:r>
              <a:rPr lang="kk-KZ" sz="1200" dirty="0" smtClean="0">
                <a:solidFill>
                  <a:schemeClr val="tx1"/>
                </a:solidFill>
                <a:latin typeface="Times New Roman" pitchFamily="18" charset="0"/>
                <a:cs typeface="Times New Roman" pitchFamily="18" charset="0"/>
              </a:rPr>
              <a:t>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kk-KZ" altLang="ru-RU" sz="1200" b="1" i="1" smtClean="0">
                <a:solidFill>
                  <a:srgbClr val="000000"/>
                </a:solidFill>
                <a:latin typeface="Times New Roman" panose="02020603050405020304" pitchFamily="18" charset="0"/>
                <a:cs typeface="Times New Roman" panose="02020603050405020304" pitchFamily="18" charset="0"/>
              </a:rPr>
              <a:t>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ru-RU" sz="1200" dirty="0" err="1" smtClean="0">
                <a:latin typeface="Times New Roman" panose="02020603050405020304" pitchFamily="18" charset="0"/>
                <a:ea typeface="Times New Roman" panose="02020603050405020304" pitchFamily="18" charset="0"/>
              </a:rPr>
              <a:t>Тастаева</a:t>
            </a:r>
            <a:r>
              <a:rPr lang="ru-RU" sz="1200" dirty="0" smtClean="0">
                <a:latin typeface="Times New Roman" panose="02020603050405020304" pitchFamily="18" charset="0"/>
                <a:ea typeface="Times New Roman" panose="02020603050405020304" pitchFamily="18" charset="0"/>
              </a:rPr>
              <a:t> С.</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25.</a:t>
            </a:r>
            <a:r>
              <a:rPr lang="ru-RU" sz="1200" dirty="0" smtClean="0">
                <a:latin typeface="Times New Roman" panose="02020603050405020304" pitchFamily="18" charset="0"/>
                <a:ea typeface="Times New Roman" panose="02020603050405020304" pitchFamily="18" charset="0"/>
              </a:rPr>
              <a:t>08.2022 </a:t>
            </a:r>
            <a:r>
              <a:rPr lang="ru-RU" sz="1200" dirty="0">
                <a:latin typeface="Times New Roman" panose="02020603050405020304" pitchFamily="18" charset="0"/>
                <a:ea typeface="Times New Roman" panose="02020603050405020304" pitchFamily="18" charset="0"/>
              </a:rPr>
              <a:t>ж. </a:t>
            </a:r>
            <a:r>
              <a:rPr lang="ru-RU" sz="1200" smtClean="0">
                <a:latin typeface="Times New Roman" panose="02020603050405020304" pitchFamily="18" charset="0"/>
                <a:ea typeface="Times New Roman" panose="02020603050405020304" pitchFamily="18" charset="0"/>
              </a:rPr>
              <a:t>11:18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14016</TotalTime>
  <Words>580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2389</cp:revision>
  <cp:lastPrinted>2021-07-01T07:38:07Z</cp:lastPrinted>
  <dcterms:created xsi:type="dcterms:W3CDTF">2018-03-27T06:03:00Z</dcterms:created>
  <dcterms:modified xsi:type="dcterms:W3CDTF">2022-08-25T09:21:58Z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