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0979088"/>
              </p:ext>
            </p:extLst>
          </p:nvPr>
        </p:nvGraphicFramePr>
        <p:xfrm>
          <a:off x="307975" y="282399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 </a:t>
            </a:r>
            <a:r>
              <a:rPr lang="kk-KZ" sz="1200" b="1" dirty="0">
                <a:solidFill>
                  <a:srgbClr val="000000"/>
                </a:solidFill>
                <a:latin typeface="Times New Roman" panose="02020603050405020304" pitchFamily="18" charset="0"/>
                <a:cs typeface="Times New Roman" panose="02020603050405020304" pitchFamily="18" charset="0"/>
              </a:rPr>
              <a:t>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аздаған жаңбыр жауады.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11-13, күндіз 25-27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27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a:t>
            </a:r>
            <a:r>
              <a:rPr lang="kk-KZ" sz="1200">
                <a:solidFill>
                  <a:prstClr val="black"/>
                </a:solidFill>
                <a:latin typeface="Times New Roman" pitchFamily="18" charset="0"/>
                <a:cs typeface="Times New Roman" pitchFamily="18" charset="0"/>
              </a:rPr>
              <a:t>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13-15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7516880"/>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 xmlns:a16="http://schemas.microsoft.com/office/drawing/2014/main" val="3583770891"/>
                    </a:ext>
                  </a:extLst>
                </a:gridCol>
                <a:gridCol w="1509606">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М.С</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13542</TotalTime>
  <Words>534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2318</cp:revision>
  <cp:lastPrinted>2021-07-01T07:38:07Z</cp:lastPrinted>
  <dcterms:created xsi:type="dcterms:W3CDTF">2018-03-27T06:03:00Z</dcterms:created>
  <dcterms:modified xsi:type="dcterms:W3CDTF">2022-08-25T09:22:39Z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