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8989649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err="1" smtClean="0">
                <a:latin typeface="Times New Roman" pitchFamily="18" charset="0"/>
                <a:cs typeface="Times New Roman" pitchFamily="18" charset="0"/>
              </a:rPr>
              <a:t>Күн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29-31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26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27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8-13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12-14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27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49186541"/>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14309</TotalTime>
  <Words>536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2380</cp:revision>
  <cp:lastPrinted>2021-07-01T07:38:07Z</cp:lastPrinted>
  <dcterms:created xsi:type="dcterms:W3CDTF">2018-03-27T06:03:00Z</dcterms:created>
  <dcterms:modified xsi:type="dcterms:W3CDTF">2022-08-25T09:23:16Z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