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6147985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августа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августа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05748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8-30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 августа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11-13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17375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181289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13818</TotalTime>
  <Words>581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2559</cp:revision>
  <cp:lastPrinted>2022-08-25T05:45:39Z</cp:lastPrinted>
  <dcterms:created xsi:type="dcterms:W3CDTF">2018-03-27T06:03:00Z</dcterms:created>
  <dcterms:modified xsi:type="dcterms:W3CDTF">2022-08-25T09:19:50Z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