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26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Солтүстік-шығыстан, солтүстіктен жел соғады, күші 3-8 м/с. Ауа температурасы түнде 13-15, күндіз 31-33 градус жылы болады. </a:t>
            </a:r>
          </a:p>
          <a:p>
            <a:pPr lvl="0" algn="ctr"/>
            <a:r>
              <a:rPr lang="kk-KZ" sz="1200" b="1" dirty="0" smtClean="0">
                <a:solidFill>
                  <a:srgbClr val="000000"/>
                </a:solidFill>
                <a:latin typeface="Times New Roman" pitchFamily="18" charset="0"/>
                <a:cs typeface="Times New Roman" pitchFamily="18" charset="0"/>
              </a:rPr>
              <a:t>27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smtClean="0">
                <a:latin typeface="Times New Roman" pitchFamily="18" charset="0"/>
                <a:cs typeface="Times New Roman" pitchFamily="18" charset="0"/>
              </a:rPr>
              <a:t>Аздаған бұлтты</a:t>
            </a:r>
            <a:r>
              <a:rPr lang="kk-KZ" sz="1200" dirty="0" smtClean="0">
                <a:latin typeface="Times New Roman" pitchFamily="18" charset="0"/>
                <a:cs typeface="Times New Roman" pitchFamily="18" charset="0"/>
              </a:rPr>
              <a:t>, жауын-шашынсыз. Солтүстік-шығыстан, шығыстан жел соғады, күші 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411397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1049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285992"/>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көтерінкі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5" name="Прямоугольник 4"/>
          <p:cNvSpPr/>
          <p:nvPr/>
        </p:nvSpPr>
        <p:spPr>
          <a:xfrm>
            <a:off x="317284" y="823168"/>
            <a:ext cx="4496016"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13461</TotalTime>
  <Words>564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2382</cp:revision>
  <cp:lastPrinted>2021-07-01T07:38:07Z</cp:lastPrinted>
  <dcterms:created xsi:type="dcterms:W3CDTF">2018-03-27T06:03:00Z</dcterms:created>
  <dcterms:modified xsi:type="dcterms:W3CDTF">2022-08-25T09:24:29Z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