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FFFABFA-1D40-4702-A3C6-4D8627AF18B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962398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29BDE-76B5-4D69-BCBF-6E812722C1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B204E-09B1-405A-9059-DBD7DACE15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6A5B5-DED7-4FA4-9FF1-1FD784A18E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720F0-B2E4-4379-85EB-5892135FC4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D5306-3313-4631-BD75-9C78FD0435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AF2C1-F007-4965-8429-4CF0C9226A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3F113-B0DA-4CDF-9F39-0675939E3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9F2ED-7308-47CF-8978-E885167D0F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CD38F-E883-4B76-B776-6A87A6A26D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D1C34-7166-4BAA-BA60-FC907B52BC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5A647-1C69-4D64-ADEB-839A11CE59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BEAD9A1-6464-4C26-AA55-634F6784C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237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25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7446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25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26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дождь</a:t>
            </a:r>
            <a:r>
              <a:rPr lang="ru-RU">
                <a:solidFill>
                  <a:schemeClr val="tx1"/>
                </a:solidFill>
              </a:rPr>
              <a:t>. Ветер северо-</a:t>
            </a:r>
            <a:r>
              <a:rPr lang="kk-KZ">
                <a:solidFill>
                  <a:schemeClr val="tx1"/>
                </a:solidFill>
              </a:rPr>
              <a:t>восточный</a:t>
            </a:r>
            <a:r>
              <a:rPr lang="ru-RU">
                <a:solidFill>
                  <a:schemeClr val="tx1"/>
                </a:solidFill>
              </a:rPr>
              <a:t> 3-8 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13-15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23-25</a:t>
            </a:r>
            <a:r>
              <a:rPr lang="ru-RU">
                <a:solidFill>
                  <a:schemeClr val="tx1"/>
                </a:solidFill>
              </a:rPr>
              <a:t> тепла</a:t>
            </a:r>
            <a:r>
              <a:rPr lang="ru-RU"/>
              <a:t> </a:t>
            </a:r>
            <a:r>
              <a:rPr lang="ru-RU" b="1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27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27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26 августа, ночью 27 августа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августа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2437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anose="02020603050405020304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14311</TotalTime>
  <Words>760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2621</cp:revision>
  <cp:lastPrinted>2021-07-01T09:11:30Z</cp:lastPrinted>
  <dcterms:created xsi:type="dcterms:W3CDTF">2018-03-27T06:03:00Z</dcterms:created>
  <dcterms:modified xsi:type="dcterms:W3CDTF">2022-08-25T09:24:06Z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