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8459380"/>
              </p:ext>
            </p:extLst>
          </p:nvPr>
        </p:nvGraphicFramePr>
        <p:xfrm>
          <a:off x="307975" y="3186321"/>
          <a:ext cx="4465638" cy="21488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29735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79998" y="152899"/>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Күндіз аздаған жаңбыр, найзағай</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9-14, </a:t>
            </a:r>
            <a:r>
              <a:rPr lang="kk-KZ" sz="1200" dirty="0">
                <a:latin typeface="Times New Roman" panose="02020603050405020304" pitchFamily="18" charset="0"/>
                <a:cs typeface="Times New Roman" panose="02020603050405020304" pitchFamily="18" charset="0"/>
              </a:rPr>
              <a:t>найзағай кезінде жел 18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9-11, күндіз 24-26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жаңбыр, найзағай</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тен жел соғады 9-14, </a:t>
            </a:r>
            <a:r>
              <a:rPr lang="kk-KZ" sz="1200" dirty="0">
                <a:latin typeface="Times New Roman" panose="02020603050405020304" pitchFamily="18" charset="0"/>
                <a:cs typeface="Times New Roman" panose="02020603050405020304" pitchFamily="18" charset="0"/>
              </a:rPr>
              <a:t>найзағай кезінде жел 18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12-14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26</a:t>
            </a:r>
            <a:r>
              <a:rPr lang="kk-KZ" sz="1200" kern="1400" dirty="0">
                <a:solidFill>
                  <a:srgbClr val="000000"/>
                </a:solidFill>
                <a:latin typeface="Times New Roman" panose="02020603050405020304" pitchFamily="18" charset="0"/>
                <a:ea typeface="Times New Roman" panose="02020603050405020304" pitchFamily="18" charset="0"/>
              </a:rPr>
              <a:t>, 27</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16992</TotalTime>
  <Words>571</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2733</cp:revision>
  <cp:lastPrinted>2022-05-31T05:49:59Z</cp:lastPrinted>
  <dcterms:created xsi:type="dcterms:W3CDTF">2018-03-27T06:03:00Z</dcterms:created>
  <dcterms:modified xsi:type="dcterms:W3CDTF">2022-08-25T09:21:23Z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