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55461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Днем небольшой дождь. Ветер северо-западный 9-14, при грозе 18 м/с. Температура воздуха ночью 9-11, днем 24-26 тепла.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27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27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9-14, при грозе 18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12-14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17124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2705</cp:revision>
  <cp:lastPrinted>2021-11-30T05:55:24Z</cp:lastPrinted>
  <dcterms:created xsi:type="dcterms:W3CDTF">2018-03-27T06:03:00Z</dcterms:created>
  <dcterms:modified xsi:type="dcterms:W3CDTF">2022-08-25T09:21:15Z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