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0972496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15754899"/>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979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25 </a:t>
            </a:r>
            <a:r>
              <a:rPr lang="ru-RU" altLang="ru-RU" sz="1200" b="1" dirty="0" err="1">
                <a:solidFill>
                  <a:prstClr val="black"/>
                </a:solidFill>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24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25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21-23°</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25 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25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a:t>
            </a:r>
            <a:r>
              <a:rPr lang="ru-RU" sz="1200" dirty="0" err="1" smtClean="0">
                <a:solidFill>
                  <a:prstClr val="black"/>
                </a:solidFill>
                <a:latin typeface="Times New Roman" pitchFamily="18" charset="0"/>
                <a:cs typeface="Times New Roman" pitchFamily="18" charset="0"/>
              </a:rPr>
              <a:t>уын-шашынсыз</a:t>
            </a:r>
            <a:r>
              <a:rPr lang="kk-KZ" sz="1200" dirty="0" smtClean="0">
                <a:solidFill>
                  <a:prstClr val="black"/>
                </a:solidFill>
                <a:latin typeface="Times New Roman" pitchFamily="18" charset="0"/>
                <a:cs typeface="Times New Roman" pitchFamily="18" charset="0"/>
              </a:rPr>
              <a:t>. </a:t>
            </a:r>
            <a:r>
              <a:rPr lang="kk-KZ" sz="120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15925</TotalTime>
  <Words>539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2363</cp:revision>
  <cp:lastPrinted>2021-07-01T03:56:27Z</cp:lastPrinted>
  <dcterms:created xsi:type="dcterms:W3CDTF">2018-03-27T06:03:00Z</dcterms:created>
  <dcterms:modified xsi:type="dcterms:W3CDTF">2022-08-24T08:59:23Z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