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28068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без осадков. Ветер северных направлений ночью 2-7, днем 7-12 м/с. Температура воздуха ночью 6-8, днем 23-25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      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60225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18361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2552</cp:revision>
  <cp:lastPrinted>2021-07-01T07:38:07Z</cp:lastPrinted>
  <dcterms:created xsi:type="dcterms:W3CDTF">2018-03-27T06:03:00Z</dcterms:created>
  <dcterms:modified xsi:type="dcterms:W3CDTF">2022-08-24T08:57:38Z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