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0967552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24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24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25 августа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августа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25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августа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Дождь, гроза. Ветер 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11-13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29214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августа, ночью 26 августа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15228</TotalTime>
  <Words>573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2388</cp:revision>
  <cp:lastPrinted>2021-07-01T03:56:27Z</cp:lastPrinted>
  <dcterms:created xsi:type="dcterms:W3CDTF">2018-03-27T06:03:00Z</dcterms:created>
  <dcterms:modified xsi:type="dcterms:W3CDTF">2022-08-24T08:52:23Z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