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5-10 м/с. Температура воздуха ночью 11-13,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346412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752" y="2161385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88042" y="713683"/>
            <a:ext cx="447692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13424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2373</cp:revision>
  <cp:lastPrinted>2021-02-03T11:37:00Z</cp:lastPrinted>
  <dcterms:created xsi:type="dcterms:W3CDTF">2018-03-27T06:03:00Z</dcterms:created>
  <dcterms:modified xsi:type="dcterms:W3CDTF">2022-08-24T06:39:58Z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