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0197670"/>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236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24</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13037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245231"/>
            <a:ext cx="4681539"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24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25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dirty="0">
                <a:solidFill>
                  <a:prstClr val="black"/>
                </a:solidFill>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7-12 м/с. Ауа температурасы түнде 7-9, күндіз 24-26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a:latin typeface="Times New Roman" panose="02020603050405020304" pitchFamily="18" charset="0"/>
                <a:cs typeface="Times New Roman" panose="02020603050405020304" pitchFamily="18" charset="0"/>
              </a:rPr>
              <a:t>атыс</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a:t>
            </a:r>
            <a:r>
              <a:rPr lang="kk-KZ" sz="120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10-12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25</a:t>
            </a:r>
            <a:r>
              <a:rPr lang="kk-KZ" sz="1200" kern="1400" dirty="0">
                <a:solidFill>
                  <a:srgbClr val="000000"/>
                </a:solidFill>
                <a:latin typeface="Times New Roman" panose="02020603050405020304" pitchFamily="18" charset="0"/>
                <a:ea typeface="Times New Roman" panose="02020603050405020304" pitchFamily="18" charset="0"/>
              </a:rPr>
              <a:t>, 26</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16973</TotalTime>
  <Words>555</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2729</cp:revision>
  <cp:lastPrinted>2022-05-31T05:49:59Z</cp:lastPrinted>
  <dcterms:created xsi:type="dcterms:W3CDTF">2018-03-27T06:03:00Z</dcterms:created>
  <dcterms:modified xsi:type="dcterms:W3CDTF">2022-08-24T06:25:24Z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