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111885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altLang="zh-CN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25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без осадков.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7-9, днем 24-26 тепла.</a:t>
            </a: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на 26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до 09 ч. 26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10-12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августа, ночью 26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17117</TotalTime>
  <Words>602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2702</cp:revision>
  <cp:lastPrinted>2021-11-30T05:55:24Z</cp:lastPrinted>
  <dcterms:created xsi:type="dcterms:W3CDTF">2018-03-27T06:03:00Z</dcterms:created>
  <dcterms:modified xsi:type="dcterms:W3CDTF">2022-08-24T06:25:22Z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