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24 августа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0489208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августа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августа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</a:t>
            </a:r>
            <a:r>
              <a:rPr lang="ru-RU" sz="1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северо-восточный         8-13 м/с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Температура воздуха ночью  14-16, днем  30-32 тепла.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26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26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западный                       8-13 м/с.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 14-16 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57285" y="1962425"/>
            <a:ext cx="4572032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25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26 августа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03216" y="3053194"/>
            <a:ext cx="4680169" cy="461665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39693" y="529172"/>
            <a:ext cx="4953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отсутствуют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12865</TotalTime>
  <Words>609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2324</cp:revision>
  <cp:lastPrinted>2021-07-01T03:56:27Z</cp:lastPrinted>
  <dcterms:created xsi:type="dcterms:W3CDTF">2018-03-27T06:03:00Z</dcterms:created>
  <dcterms:modified xsi:type="dcterms:W3CDTF">2022-08-24T06:54:19Z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