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29575635"/>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a:t>
            </a:r>
            <a:r>
              <a:rPr lang="ru-RU" sz="1200" dirty="0" smtClean="0">
                <a:latin typeface="Times New Roman" pitchFamily="18" charset="0"/>
                <a:cs typeface="Times New Roman" pitchFamily="18" charset="0"/>
              </a:rPr>
              <a:t> ба</a:t>
            </a:r>
            <a:r>
              <a:rPr lang="kk-KZ" sz="1200" dirty="0" smtClean="0">
                <a:latin typeface="Times New Roman" pitchFamily="18" charset="0"/>
                <a:cs typeface="Times New Roman" pitchFamily="18" charset="0"/>
              </a:rPr>
              <a:t>ғыттардан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түнде 2-7, күндіз 7-12 м/с. Ауаның температурасы түнде 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26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7-12 м/с. Ауаның </a:t>
            </a:r>
            <a:r>
              <a:rPr lang="kk-KZ" sz="1200" smtClean="0">
                <a:latin typeface="Times New Roman" pitchFamily="18" charset="0"/>
                <a:cs typeface="Times New Roman" pitchFamily="18" charset="0"/>
              </a:rPr>
              <a:t>температурасы 8-10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25 тамыз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25 тамыз түнде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18116</TotalTime>
  <Words>563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2588</cp:revision>
  <cp:lastPrinted>2021-07-01T07:38:07Z</cp:lastPrinted>
  <dcterms:created xsi:type="dcterms:W3CDTF">2018-03-27T06:03:00Z</dcterms:created>
  <dcterms:modified xsi:type="dcterms:W3CDTF">2022-08-24T08:57:41Z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