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380783D-16C0-46EE-AE1E-D0042FD8AA5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47531466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5E977-1B71-4F0B-9220-A90D01CB52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80473-FDF7-4657-9A40-631AAA74D9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B6EF7-BF10-4173-8CA1-0ED421B1DB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6FC3D-028E-4FC4-AC73-EF6F181FE5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A2910-0282-43CC-9D17-B01CC7FF43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C2289-2B26-4E2B-B16B-09D2DD7F57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E67A2-8BFC-49AF-9D25-105B07E68D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60B3C-8082-48E9-B34F-91928D5317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6CFBB-CE03-4D75-A0E0-F27E487718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319A3-421E-474E-8BD3-449C608CA7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CD7BD-F02B-4724-8A32-9DC21C2AA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D21F4F0-FDAF-4C58-B9E8-900E65AE85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236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24 авуста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25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24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25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утром и днем дождь</a:t>
            </a:r>
            <a:r>
              <a:rPr lang="ru-RU">
                <a:solidFill>
                  <a:schemeClr val="tx1"/>
                </a:solidFill>
              </a:rPr>
              <a:t>. Ветер северо-</a:t>
            </a:r>
            <a:r>
              <a:rPr lang="kk-KZ">
                <a:solidFill>
                  <a:schemeClr val="tx1"/>
                </a:solidFill>
              </a:rPr>
              <a:t>восточный</a:t>
            </a:r>
            <a:r>
              <a:rPr lang="ru-RU">
                <a:solidFill>
                  <a:schemeClr val="tx1"/>
                </a:solidFill>
              </a:rPr>
              <a:t> 3-8, порывы 13 м/с. Температура воздуха ночью</a:t>
            </a:r>
            <a:r>
              <a:rPr lang="kk-KZ">
                <a:solidFill>
                  <a:schemeClr val="tx1"/>
                </a:solidFill>
              </a:rPr>
              <a:t> 14-16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24-26</a:t>
            </a:r>
            <a:r>
              <a:rPr lang="ru-RU">
                <a:solidFill>
                  <a:schemeClr val="tx1"/>
                </a:solidFill>
              </a:rPr>
              <a:t> тепла</a:t>
            </a:r>
            <a:r>
              <a:rPr lang="ru-RU" b="1">
                <a:solidFill>
                  <a:schemeClr val="tx1"/>
                </a:solidFill>
              </a:rPr>
              <a:t>.</a:t>
            </a:r>
            <a:r>
              <a:rPr lang="ru-RU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26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25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26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временами дождь. Ветер 3-8 м/с. Температура воздуха 12-14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5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августа, ночью 26 августа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августа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232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267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305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5105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221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387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14304</TotalTime>
  <Words>766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2617</cp:revision>
  <cp:lastPrinted>2021-07-01T09:11:30Z</cp:lastPrinted>
  <dcterms:created xsi:type="dcterms:W3CDTF">2018-03-27T06:03:00Z</dcterms:created>
  <dcterms:modified xsi:type="dcterms:W3CDTF">2022-08-24T08:48:46Z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