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28459565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9-14, порывы 18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25-27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25,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августа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4584049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14168</TotalTime>
  <Words>610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2310</cp:revision>
  <cp:lastPrinted>2021-07-01T03:56:27Z</cp:lastPrinted>
  <dcterms:created xsi:type="dcterms:W3CDTF">2018-03-27T06:03:00Z</dcterms:created>
  <dcterms:modified xsi:type="dcterms:W3CDTF">2022-08-24T06:41:52Z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