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3" d="100"/>
          <a:sy n="73" d="100"/>
        </p:scale>
        <p:origin x="282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536688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№233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1571" y="3506853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августа 2022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6441873"/>
              </p:ext>
            </p:extLst>
          </p:nvPr>
        </p:nvGraphicFramePr>
        <p:xfrm>
          <a:off x="5029200" y="4018930"/>
          <a:ext cx="4645938" cy="2514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73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6306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90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4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1565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августа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21 августа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22 августа 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</a:t>
            </a:r>
            <a:r>
              <a:rPr 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5-10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5-7°, днем 20-22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тепла.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indent="177800" algn="just"/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</a:p>
          <a:p>
            <a:pPr lvl="0" indent="17780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3-8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5-7°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997833" y="3180354"/>
            <a:ext cx="4680169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08660" y="2186798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августа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Шәкәрім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6394" y="4555479"/>
            <a:ext cx="4298660" cy="1679669"/>
            <a:chOff x="523874" y="4056097"/>
            <a:chExt cx="4298660" cy="184224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19322974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62358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56097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М.С</a:t>
            </a:r>
            <a:r>
              <a:rPr 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231227050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17284" y="684055"/>
            <a:ext cx="28696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17414</TotalTime>
  <Words>622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2423</cp:revision>
  <cp:lastPrinted>2021-10-18T15:52:53Z</cp:lastPrinted>
  <dcterms:created xsi:type="dcterms:W3CDTF">2018-03-27T06:03:00Z</dcterms:created>
  <dcterms:modified xsi:type="dcterms:W3CDTF">2022-08-21T07:40:34Z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