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11-13, днем 26-28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августа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северный, северо-восточный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12-14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47751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830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514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9,8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августа, ночью 23 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66892" y="731272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13361</TotalTime>
  <Words>610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2365</cp:revision>
  <cp:lastPrinted>2021-02-03T11:37:00Z</cp:lastPrinted>
  <dcterms:created xsi:type="dcterms:W3CDTF">2018-03-27T06:03:00Z</dcterms:created>
  <dcterms:modified xsi:type="dcterms:W3CDTF">2022-08-21T07:45:41Z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