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6355506"/>
              </p:ext>
            </p:extLst>
          </p:nvPr>
        </p:nvGraphicFramePr>
        <p:xfrm>
          <a:off x="307975" y="3186321"/>
          <a:ext cx="4465638" cy="21488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233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21</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706975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79998" y="245231"/>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22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21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22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a:t>
            </a:r>
            <a:r>
              <a:rPr lang="kk-KZ" sz="1200">
                <a:latin typeface="Times New Roman" panose="02020603050405020304" pitchFamily="18" charset="0"/>
                <a:cs typeface="Times New Roman" panose="02020603050405020304" pitchFamily="18" charset="0"/>
              </a:rPr>
              <a:t>аңертең </a:t>
            </a:r>
            <a:r>
              <a:rPr lang="kk-KZ" sz="1200" dirty="0">
                <a:latin typeface="Times New Roman" panose="02020603050405020304" pitchFamily="18" charset="0"/>
                <a:cs typeface="Times New Roman" panose="02020603050405020304" pitchFamily="18" charset="0"/>
              </a:rPr>
              <a:t>және </a:t>
            </a:r>
            <a:r>
              <a:rPr lang="kk-KZ" sz="1200">
                <a:latin typeface="Times New Roman" panose="02020603050405020304" pitchFamily="18" charset="0"/>
                <a:cs typeface="Times New Roman" panose="02020603050405020304" pitchFamily="18" charset="0"/>
              </a:rPr>
              <a:t>күндіз</a:t>
            </a:r>
            <a:r>
              <a:rPr lang="kk-KZ" sz="1200" kern="140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а</a:t>
            </a:r>
            <a:r>
              <a:rPr lang="kk-KZ" sz="120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жаңбыр</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200" kern="1400" dirty="0">
                <a:solidFill>
                  <a:srgbClr val="000000"/>
                </a:solidFill>
                <a:latin typeface="Times New Roman" panose="02020603050405020304" pitchFamily="18" charset="0"/>
                <a:ea typeface="Times New Roman" panose="02020603050405020304" pitchFamily="18" charset="0"/>
              </a:rPr>
              <a:t>соғады 9-14 м/с. Ауа температурасы түнде 7-9, күндіз 18-20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8-10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22</a:t>
            </a:r>
            <a:r>
              <a:rPr lang="kk-KZ" sz="1200" kern="1400" dirty="0">
                <a:solidFill>
                  <a:srgbClr val="000000"/>
                </a:solidFill>
                <a:latin typeface="Times New Roman" panose="02020603050405020304" pitchFamily="18" charset="0"/>
                <a:ea typeface="Times New Roman" panose="02020603050405020304" pitchFamily="18" charset="0"/>
              </a:rPr>
              <a:t>, 23</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16892</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2722</cp:revision>
  <cp:lastPrinted>2022-05-31T05:49:59Z</cp:lastPrinted>
  <dcterms:created xsi:type="dcterms:W3CDTF">2018-03-27T06:03:00Z</dcterms:created>
  <dcterms:modified xsi:type="dcterms:W3CDTF">2022-08-21T07:42:47Z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