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84132481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233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8347528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208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22 августа 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Утром и днем небольшой дождь.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северо-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7-9, днем  18-20 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на 23 августа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22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до 09 ч. 23 августа 2022 г.</a:t>
            </a:r>
          </a:p>
          <a:p>
            <a:pPr algn="just">
              <a:spcAft>
                <a:spcPts val="0"/>
              </a:spcAft>
            </a:pP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северо-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9-14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Температура воздуха ночью 8-10 тепла.</a:t>
            </a:r>
            <a:endParaRPr lang="x-none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=""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01206" y="1937024"/>
            <a:ext cx="4720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августа, ночью 23 августа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="" xmlns:a16="http://schemas.microsoft.com/office/drawing/2014/main" id="{949D7D78-2598-41BB-AC39-D1043E947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17095</TotalTime>
  <Words>607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2696</cp:revision>
  <cp:lastPrinted>2021-11-30T05:55:24Z</cp:lastPrinted>
  <dcterms:created xsi:type="dcterms:W3CDTF">2018-03-27T06:03:00Z</dcterms:created>
  <dcterms:modified xsi:type="dcterms:W3CDTF">2022-08-21T07:42:40Z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