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№233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22 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21</a:t>
            </a:r>
            <a:r>
              <a:rPr lang="kk-KZ" altLang="ru-RU" sz="1200" b="1" dirty="0" smtClean="0">
                <a:solidFill>
                  <a:srgbClr val="000000"/>
                </a:solidFill>
                <a:latin typeface="Times New Roman" pitchFamily="18" charset="0"/>
                <a:cs typeface="Times New Roman" pitchFamily="18" charset="0"/>
              </a:rPr>
              <a:t> 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22 </a:t>
            </a:r>
            <a:r>
              <a:rPr lang="ru-RU" altLang="ru-RU" sz="1200" b="1" dirty="0" err="1" smtClean="0">
                <a:solidFill>
                  <a:srgbClr val="000000"/>
                </a:solidFill>
                <a:latin typeface="Times New Roman" pitchFamily="18" charset="0"/>
                <a:cs typeface="Times New Roman" pitchFamily="18" charset="0"/>
              </a:rPr>
              <a:t>тамыз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Көшпелі бұлтты, жауын-шашынсыз. Солтүстік-шығыстан жел соғады, күші 7-12 м/с. Ауа температурасы түнде 11-13, күндіз 26-28 градус жылы болады. </a:t>
            </a:r>
          </a:p>
          <a:p>
            <a:pPr lvl="0" algn="ctr"/>
            <a:r>
              <a:rPr lang="kk-KZ" sz="1200" b="1" dirty="0" smtClean="0">
                <a:solidFill>
                  <a:srgbClr val="000000"/>
                </a:solidFill>
                <a:latin typeface="Times New Roman" pitchFamily="18" charset="0"/>
                <a:cs typeface="Times New Roman" pitchFamily="18" charset="0"/>
              </a:rPr>
              <a:t>23 тамызға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22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23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Аздаған бұлтты, жауын-шашынсыз. Солтүстіктен, солтүстік-шығыстан жел соғады, күші 5-10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12-14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0031524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36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830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514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63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78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9,8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5095876" y="2285992"/>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 name="Прямоугольник 2"/>
          <p:cNvSpPr/>
          <p:nvPr/>
        </p:nvSpPr>
        <p:spPr>
          <a:xfrm>
            <a:off x="560512" y="772765"/>
            <a:ext cx="4953000" cy="369332"/>
          </a:xfrm>
          <a:prstGeom prst="rect">
            <a:avLst/>
          </a:prstGeom>
        </p:spPr>
        <p:txBody>
          <a:bodyPr>
            <a:spAutoFit/>
          </a:bodyPr>
          <a:lstStyle/>
          <a:p>
            <a:r>
              <a:rPr lang="kk-KZ" dirty="0" smtClean="0">
                <a:latin typeface="Times New Roman" panose="02020603050405020304" pitchFamily="18" charset="0"/>
                <a:cs typeface="Times New Roman" panose="02020603050405020304" pitchFamily="18" charset="0"/>
              </a:rPr>
              <a:t>Ұсыныстар </a:t>
            </a:r>
            <a:r>
              <a:rPr lang="kk-KZ" dirty="0">
                <a:latin typeface="Times New Roman" panose="02020603050405020304" pitchFamily="18" charset="0"/>
                <a:cs typeface="Times New Roman" panose="02020603050405020304" pitchFamily="18" charset="0"/>
              </a:rPr>
              <a:t>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13450</TotalTime>
  <Words>539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2374</cp:revision>
  <cp:lastPrinted>2021-07-01T07:38:07Z</cp:lastPrinted>
  <dcterms:created xsi:type="dcterms:W3CDTF">2018-03-27T06:03:00Z</dcterms:created>
  <dcterms:modified xsi:type="dcterms:W3CDTF">2022-08-21T07:45:47Z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