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67019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22, 2022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23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806199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күндіз 31-33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17697</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2021-07-01T07:38:07Z</cp:lastPrinted>
  <dcterms:created xsi:type="dcterms:W3CDTF">2018-03-27T06:03:00Z</dcterms:created>
  <dcterms:modified xsi:type="dcterms:W3CDTF">2022-08-21T07:46:05Z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