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22957563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234458"/>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кей уақыттарда жаңбыр күтіледі. Солтүстікте</a:t>
            </a:r>
            <a:r>
              <a:rPr lang="ru-RU" sz="1200" dirty="0" err="1" smtClean="0">
                <a:latin typeface="Times New Roman" pitchFamily="18" charset="0"/>
                <a:cs typeface="Times New Roman" pitchFamily="18" charset="0"/>
              </a:rPr>
              <a:t>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8-10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23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7-12 м/с. Ауаның температурасы 5-7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896768392"/>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329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88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3508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192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17285" y="813062"/>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17987</TotalTime>
  <Words>532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2578</cp:revision>
  <cp:lastPrinted>2021-07-01T07:38:07Z</cp:lastPrinted>
  <dcterms:created xsi:type="dcterms:W3CDTF">2018-03-27T06:03:00Z</dcterms:created>
  <dcterms:modified xsi:type="dcterms:W3CDTF">2022-08-21T07:42:55Z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