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8-13, порывы 15-20 м/с. Температура воздуха ночью  13-15, днем  27-29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8-13, порывы 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13-15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070252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085915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67097" y="597380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12865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2319</cp:revision>
  <cp:lastPrinted>2021-07-01T03:56:27Z</cp:lastPrinted>
  <dcterms:created xsi:type="dcterms:W3CDTF">2018-03-27T06:03:00Z</dcterms:created>
  <dcterms:modified xsi:type="dcterms:W3CDTF">2022-08-21T07:40:05Z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