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03477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233 </a:t>
                      </a:r>
                      <a:r>
                        <a:rPr lang="ru-RU" altLang="x-none" sz="1600" b="1" i="1" dirty="0" err="1" smtClean="0">
                          <a:solidFill>
                            <a:srgbClr val="002060"/>
                          </a:solidFill>
                          <a:latin typeface="Times New Roman" panose="02020603050405020304" pitchFamily="18" charset="0"/>
                          <a:cs typeface="Times New Roman" panose="02020603050405020304" pitchFamily="18" charset="0"/>
                        </a:rPr>
                        <a:t>КҮНДЕЛІКТІ</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үнде </a:t>
            </a:r>
            <a:r>
              <a:rPr lang="kk-KZ" sz="1200" dirty="0">
                <a:latin typeface="Times New Roman" panose="02020603050405020304" pitchFamily="18" charset="0"/>
                <a:cs typeface="Times New Roman" panose="02020603050405020304" pitchFamily="18" charset="0"/>
              </a:rPr>
              <a:t>және таңертең </a:t>
            </a:r>
            <a:r>
              <a:rPr lang="kk-KZ" sz="1200" dirty="0" smtClean="0">
                <a:latin typeface="Times New Roman" panose="02020603050405020304" pitchFamily="18" charset="0"/>
                <a:cs typeface="Times New Roman" panose="02020603050405020304" pitchFamily="18" charset="0"/>
              </a:rPr>
              <a:t>тұман. Солтүстіктен, 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23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22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417561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22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568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2447</cp:revision>
  <cp:lastPrinted>2021-07-01T07:38:07Z</cp:lastPrinted>
  <dcterms:created xsi:type="dcterms:W3CDTF">2018-03-27T06:03:00Z</dcterms:created>
  <dcterms:modified xsi:type="dcterms:W3CDTF">2022-08-21T07:43:38Z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