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8422"/>
    <a:srgbClr val="F2902E"/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2280681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04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ea typeface="SimSun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дождь. Ветер северный, северо-восточный 5-10 м/с. Температура воздуха ночью 8-10,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августа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     7-12 м/с. Температура воздуха ночью 5-7 </a:t>
            </a:r>
            <a:r>
              <a:rPr lang="ru-RU" sz="1200" dirty="0" smtClean="0">
                <a:latin typeface="Times New Roman" pitchFamily="18" charset="0"/>
                <a:ea typeface="SimSun"/>
                <a:cs typeface="Times New Roman" pitchFamily="18" charset="0"/>
              </a:rPr>
              <a:t>тепла.</a:t>
            </a: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637838"/>
              </p:ext>
            </p:extLst>
          </p:nvPr>
        </p:nvGraphicFramePr>
        <p:xfrm>
          <a:off x="5024438" y="3929066"/>
          <a:ext cx="4667251" cy="2253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068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307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329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88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3508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192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3,0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285992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4499" y="763865"/>
            <a:ext cx="2869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18230</TotalTime>
  <Words>612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2543</cp:revision>
  <cp:lastPrinted>2021-07-01T07:38:07Z</cp:lastPrinted>
  <dcterms:created xsi:type="dcterms:W3CDTF">2018-03-27T06:03:00Z</dcterms:created>
  <dcterms:modified xsi:type="dcterms:W3CDTF">2022-08-21T07:43:01Z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