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1421" y="3554723"/>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3009368"/>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21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23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22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23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екпіні 15-20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13-15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9784" y="84508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13101</TotalTime>
  <Words>622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2414</cp:revision>
  <cp:lastPrinted>2021-07-01T03:56:27Z</cp:lastPrinted>
  <dcterms:created xsi:type="dcterms:W3CDTF">2018-03-27T06:03:00Z</dcterms:created>
  <dcterms:modified xsi:type="dcterms:W3CDTF">2022-08-21T07:40:12Z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