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71958129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№233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20032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22,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21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5130789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северо-восточный, северный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северо-восточный, восточный 8-13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14142</TotalTime>
  <Words>605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2300</cp:revision>
  <cp:lastPrinted>2021-07-01T03:56:27Z</cp:lastPrinted>
  <dcterms:created xsi:type="dcterms:W3CDTF">2018-03-27T06:03:00Z</dcterms:created>
  <dcterms:modified xsi:type="dcterms:W3CDTF">2022-08-21T07:41:00Z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