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017333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северный 5-10 м/с. Температура воздуха ночью 4-6, днем 19-21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5-7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133755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280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558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142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73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499" y="76386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18100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2539</cp:revision>
  <cp:lastPrinted>2021-07-01T07:38:07Z</cp:lastPrinted>
  <dcterms:created xsi:type="dcterms:W3CDTF">2018-03-27T06:03:00Z</dcterms:created>
  <dcterms:modified xsi:type="dcterms:W3CDTF">2022-08-20T08:09:45Z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