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8-13, порывы 15-20 м/с. Температура воздуха ночью  13-15, днем  25-27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12-14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45520" y="2141471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157134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8642" y="72869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2317</cp:revision>
  <cp:lastPrinted>2021-07-01T03:56:27Z</cp:lastPrinted>
  <dcterms:created xsi:type="dcterms:W3CDTF">2018-03-27T06:03:00Z</dcterms:created>
  <dcterms:modified xsi:type="dcterms:W3CDTF">2022-08-20T08:06:45Z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