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361348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утром и днем дождь. Ветер 5-10 м/с. Температура воздуха ночью 8-10, днем 17-19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8-10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8415676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Фактическая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м3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13918</TotalTime>
  <Words>547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2276</cp:revision>
  <cp:lastPrinted>2021-07-01T03:56:27Z</cp:lastPrinted>
  <dcterms:created xsi:type="dcterms:W3CDTF">2018-03-27T06:03:00Z</dcterms:created>
  <dcterms:modified xsi:type="dcterms:W3CDTF">2022-08-20T07:47:46Z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