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3" d="100"/>
          <a:sy n="73" d="100"/>
        </p:scale>
        <p:origin x="282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4009028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августа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83809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северо-восточный, северный 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2-4,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365626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21,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3557988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5120" y="346570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0347" y="4425553"/>
            <a:ext cx="4298660" cy="1762367"/>
            <a:chOff x="523875" y="3965395"/>
            <a:chExt cx="4298660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83-33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anose="020B0604020202020204" pitchFamily="34" charset="0"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info@meteo.kz</a:t>
                        </a:r>
                        <a:endPara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26,</a:t>
                        </a:r>
                        <a:r>
                          <a:rPr lang="en-US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79-83-83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anose="020B0604020202020204" pitchFamily="34" charset="0"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ukpp@meteo.kz</a:t>
                        </a:r>
                        <a:endParaRPr lang="en-US" altLang="x-none" sz="800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14284</TotalTime>
  <Words>642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2310</cp:revision>
  <cp:lastPrinted>2021-07-01T03:56:27Z</cp:lastPrinted>
  <dcterms:created xsi:type="dcterms:W3CDTF">2018-03-27T06:03:00Z</dcterms:created>
  <dcterms:modified xsi:type="dcterms:W3CDTF">2022-08-20T07:46:04Z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