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1443882"/>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21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en-US"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en-US" sz="1200" smtClean="0">
                <a:latin typeface="Times New Roman" pitchFamily="18" charset="0"/>
                <a:cs typeface="Times New Roman" pitchFamily="18" charset="0"/>
              </a:rPr>
              <a:t>8-10</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300731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13849</TotalTime>
  <Words>568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2562</cp:revision>
  <cp:lastPrinted>2022-08-18T05:19:38Z</cp:lastPrinted>
  <dcterms:created xsi:type="dcterms:W3CDTF">2018-03-27T06:03:00Z</dcterms:created>
  <dcterms:modified xsi:type="dcterms:W3CDTF">2022-08-20T08:01:09Z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