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90884079"/>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Түнде және таңертен тұман күтіледі. Солтүстікте</a:t>
            </a:r>
            <a:r>
              <a:rPr lang="ru-RU" sz="1200" dirty="0" err="1" smtClean="0">
                <a:latin typeface="Times New Roman" pitchFamily="18" charset="0"/>
                <a:cs typeface="Times New Roman" pitchFamily="18" charset="0"/>
              </a:rPr>
              <a:t>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4-6 градус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22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түнде жаңбыр жауады. Түнде және таңертен тұман күтіледі.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896768392"/>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273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280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558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142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t>73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17285" y="813062"/>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17858</TotalTime>
  <Words>542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2573</cp:revision>
  <cp:lastPrinted>2021-07-01T07:38:07Z</cp:lastPrinted>
  <dcterms:created xsi:type="dcterms:W3CDTF">2018-03-27T06:03:00Z</dcterms:created>
  <dcterms:modified xsi:type="dcterms:W3CDTF">2022-08-20T08:09:48Z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